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1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88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6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097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28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994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76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95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1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5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60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9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3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36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6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03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A295D2-2DA7-4ECC-ABDB-2405EE3C5ABF}" type="datetimeFigureOut">
              <a:rPr lang="ru-RU" smtClean="0"/>
              <a:pPr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44E108-6A23-4B8D-8E1F-77FC74E79D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98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63" y="212437"/>
            <a:ext cx="11416145" cy="3445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563" y="5442857"/>
            <a:ext cx="11606151" cy="104502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Автор: </a:t>
            </a:r>
            <a:r>
              <a:rPr lang="ru-RU" sz="2400" b="1" dirty="0" smtClean="0">
                <a:solidFill>
                  <a:schemeClr val="tx1"/>
                </a:solidFill>
              </a:rPr>
              <a:t>Орешкина Г.А., учитель физики 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Россошинская</a:t>
            </a:r>
            <a:r>
              <a:rPr lang="ru-RU" sz="2400" b="1" dirty="0" smtClean="0">
                <a:solidFill>
                  <a:schemeClr val="tx1"/>
                </a:solidFill>
              </a:rPr>
              <a:t> СШ имени Героя Советского Союза И.Ф. </a:t>
            </a:r>
            <a:r>
              <a:rPr lang="ru-RU" sz="2400" b="1" dirty="0" err="1" smtClean="0">
                <a:solidFill>
                  <a:schemeClr val="tx1"/>
                </a:solidFill>
              </a:rPr>
              <a:t>Бибишева</a:t>
            </a:r>
            <a:r>
              <a:rPr lang="ru-RU" sz="2400" b="1" dirty="0" smtClean="0">
                <a:solidFill>
                  <a:schemeClr val="tx1"/>
                </a:solidFill>
              </a:rPr>
              <a:t>» </a:t>
            </a:r>
            <a:r>
              <a:rPr lang="ru-RU" sz="2400" b="1" dirty="0" err="1" smtClean="0">
                <a:solidFill>
                  <a:schemeClr val="tx1"/>
                </a:solidFill>
              </a:rPr>
              <a:t>Городищенского</a:t>
            </a:r>
            <a:r>
              <a:rPr lang="ru-RU" sz="2400" b="1" dirty="0" smtClean="0">
                <a:solidFill>
                  <a:schemeClr val="tx1"/>
                </a:solidFill>
              </a:rPr>
              <a:t> 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63" y="212437"/>
            <a:ext cx="11606152" cy="499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5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6" y="286327"/>
            <a:ext cx="4154028" cy="1450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Изучение подвижной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звёздной карты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45" y="2416914"/>
            <a:ext cx="3105150" cy="414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164" y="498693"/>
            <a:ext cx="4328892" cy="605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848" y="1711651"/>
            <a:ext cx="3445163" cy="484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5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86328"/>
            <a:ext cx="10741170" cy="1265381"/>
          </a:xfrm>
        </p:spPr>
        <p:txBody>
          <a:bodyPr/>
          <a:lstStyle/>
          <a:p>
            <a:r>
              <a:rPr lang="ru-RU" b="1" dirty="0" smtClean="0"/>
              <a:t>        Изучение демонстрационной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карты звёздного неба</a:t>
            </a:r>
            <a:endParaRPr lang="ru-RU" b="1" dirty="0"/>
          </a:p>
        </p:txBody>
      </p:sp>
      <p:pic>
        <p:nvPicPr>
          <p:cNvPr id="4" name="Объект 3" descr="C:\Users\Галина Анатольевна\Desktop\К ПРЕЗЕНТАЦИИ ТОЧКА РОСТА\а 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532" y="2237508"/>
            <a:ext cx="2712030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99" y="2237508"/>
            <a:ext cx="4066740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455" y="2237509"/>
            <a:ext cx="4424217" cy="361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94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3346"/>
            <a:ext cx="3204297" cy="3057236"/>
          </a:xfrm>
        </p:spPr>
        <p:txBody>
          <a:bodyPr/>
          <a:lstStyle/>
          <a:p>
            <a:r>
              <a:rPr lang="ru-RU" b="1" dirty="0" smtClean="0"/>
              <a:t>Изучение глобуса небесной сферы</a:t>
            </a:r>
            <a:endParaRPr lang="ru-RU" b="1" dirty="0"/>
          </a:p>
        </p:txBody>
      </p:sp>
      <p:pic>
        <p:nvPicPr>
          <p:cNvPr id="4" name="Объект 3" descr="C:\Users\Галина Анатольевна\Desktop\К ПРЕЗЕНТАЦИИ ТОЧКА РОСТА\а 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255" y="341747"/>
            <a:ext cx="2474739" cy="315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164" y="341746"/>
            <a:ext cx="2438515" cy="30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255" y="3800972"/>
            <a:ext cx="2474738" cy="29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808" y="3800972"/>
            <a:ext cx="2374351" cy="29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904" y="341746"/>
            <a:ext cx="2374350" cy="30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54" y="3763043"/>
            <a:ext cx="2392300" cy="29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4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3800971"/>
            <a:ext cx="2494425" cy="2916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9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27" y="685800"/>
            <a:ext cx="5144655" cy="25007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chemeClr val="tx1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tx1"/>
                </a:solidFill>
              </a:rPr>
              <a:t>     СПАСИБО</a:t>
            </a: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tx1"/>
                </a:solidFill>
              </a:rPr>
              <a:t> ЗА ВНИМАНИЕ! 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ac3b6fafa1febb00058eda064f48884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055" y="157018"/>
            <a:ext cx="6483927" cy="642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212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32218"/>
            <a:ext cx="10944370" cy="1773382"/>
          </a:xfrm>
        </p:spPr>
        <p:txBody>
          <a:bodyPr/>
          <a:lstStyle/>
          <a:p>
            <a:r>
              <a:rPr lang="ru-RU" b="1" dirty="0" smtClean="0"/>
              <a:t>11 Класс.</a:t>
            </a:r>
            <a:br>
              <a:rPr lang="ru-RU" b="1" dirty="0" smtClean="0"/>
            </a:br>
            <a:r>
              <a:rPr lang="ru-RU" b="1" dirty="0" smtClean="0"/>
              <a:t> Тема: «Законы отражения и преломления световых лучей»</a:t>
            </a:r>
            <a:endParaRPr lang="ru-RU" b="1" dirty="0"/>
          </a:p>
        </p:txBody>
      </p:sp>
      <p:pic>
        <p:nvPicPr>
          <p:cNvPr id="4" name="Объект 3" descr="C:\Users\Галина Анатольевна\Desktop\К ПРЕЗЕНТАЦИИ ТОЧКА РОСТА\а 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45" y="212251"/>
            <a:ext cx="3664595" cy="450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693" y="212251"/>
            <a:ext cx="3513762" cy="450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443" y="212251"/>
            <a:ext cx="3524794" cy="450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67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12509"/>
            <a:ext cx="8534400" cy="124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 класс. Тема практической работы: «Выращивание кристаллов»</a:t>
            </a:r>
            <a:endParaRPr lang="ru-RU" b="1" dirty="0"/>
          </a:p>
        </p:txBody>
      </p:sp>
      <p:pic>
        <p:nvPicPr>
          <p:cNvPr id="4" name="Объект 3" descr="C:\Users\Галина Анатольевна\Desktop\К ПРЕЗЕНТАЦИИ ТОЧКА РОСТА\а 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56" y="129308"/>
            <a:ext cx="8793480" cy="23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707" y="2565267"/>
            <a:ext cx="2881690" cy="280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05" y="2565267"/>
            <a:ext cx="2906255" cy="276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112" y="2565267"/>
            <a:ext cx="2900209" cy="276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030" y="64045"/>
            <a:ext cx="2408555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6278" y="4010059"/>
            <a:ext cx="2294058" cy="264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20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75771"/>
            <a:ext cx="3120572" cy="6357258"/>
          </a:xfrm>
        </p:spPr>
        <p:txBody>
          <a:bodyPr/>
          <a:lstStyle/>
          <a:p>
            <a:r>
              <a:rPr lang="ru-RU" b="1" dirty="0" smtClean="0"/>
              <a:t>Курс</a:t>
            </a:r>
            <a:br>
              <a:rPr lang="ru-RU" b="1" dirty="0" smtClean="0"/>
            </a:br>
            <a:r>
              <a:rPr lang="ru-RU" b="1" dirty="0" smtClean="0"/>
              <a:t>7 а, 7 б, 7 в классы</a:t>
            </a:r>
            <a:endParaRPr lang="ru-RU" b="1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585" y="159657"/>
            <a:ext cx="8336757" cy="657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10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30631"/>
            <a:ext cx="5558971" cy="900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Тема: «Линзы» 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7527" y="247575"/>
            <a:ext cx="2822237" cy="33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68" y="240309"/>
            <a:ext cx="2677734" cy="33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3554" y="3802256"/>
            <a:ext cx="2196466" cy="279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164" y="1034311"/>
            <a:ext cx="2194581" cy="254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5" y="3758141"/>
            <a:ext cx="2286659" cy="288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30" y="1031559"/>
            <a:ext cx="2296168" cy="253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8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36" y="3802256"/>
            <a:ext cx="2155537" cy="278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Галина Анатольевна\Desktop\К ПРЕЗЕНТАЦИИ ТОЧКА РОСТА\а 8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260" y="3843579"/>
            <a:ext cx="2155915" cy="279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Галина Анатольевна\Desktop\К ПРЕЗЕНТАЦИИ ТОЧКА РОСТА\а 7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6313" y="3843579"/>
            <a:ext cx="2041138" cy="2748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0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97" y="-13308"/>
            <a:ext cx="5440218" cy="159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           Тема: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«Получение действительного изображения с помощью собирающей линзы»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419" y="1597891"/>
            <a:ext cx="3177308" cy="204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11" y="184174"/>
            <a:ext cx="4484256" cy="357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327" y="3999346"/>
            <a:ext cx="5099540" cy="266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857" y="3879272"/>
            <a:ext cx="2144430" cy="27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7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18" y="1888613"/>
            <a:ext cx="3759200" cy="4777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52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183" y="314036"/>
            <a:ext cx="4525817" cy="1487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Практическая работа: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«Наблюдение лунного затмения»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183" y="1985818"/>
            <a:ext cx="4525817" cy="45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944" y="232230"/>
            <a:ext cx="5172365" cy="6353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16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6256"/>
            <a:ext cx="4209143" cy="88668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Изучение литературы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о космосе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5" y="1270659"/>
            <a:ext cx="4093028" cy="54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706" y="304802"/>
            <a:ext cx="2324257" cy="28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749" y="304802"/>
            <a:ext cx="2157863" cy="282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997" y="3531879"/>
            <a:ext cx="2253673" cy="312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924" y="3531879"/>
            <a:ext cx="2361415" cy="312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968" y="304802"/>
            <a:ext cx="2222059" cy="28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0593" y="3531880"/>
            <a:ext cx="2396643" cy="3124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77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98" y="201646"/>
            <a:ext cx="4223656" cy="2773783"/>
          </a:xfrm>
        </p:spPr>
        <p:txBody>
          <a:bodyPr/>
          <a:lstStyle/>
          <a:p>
            <a:r>
              <a:rPr lang="ru-RU" b="1" dirty="0" smtClean="0"/>
              <a:t>3 класс</a:t>
            </a:r>
            <a:br>
              <a:rPr lang="ru-RU" b="1" dirty="0" smtClean="0"/>
            </a:br>
            <a:r>
              <a:rPr lang="ru-RU" b="1" dirty="0" smtClean="0"/>
              <a:t>На экскурсии </a:t>
            </a:r>
            <a:br>
              <a:rPr lang="ru-RU" b="1" dirty="0" smtClean="0"/>
            </a:br>
            <a:r>
              <a:rPr lang="ru-RU" b="1" dirty="0" smtClean="0"/>
              <a:t>в кабинете астрономии</a:t>
            </a:r>
            <a:endParaRPr lang="ru-RU" b="1" dirty="0"/>
          </a:p>
        </p:txBody>
      </p:sp>
      <p:pic>
        <p:nvPicPr>
          <p:cNvPr id="4" name="Объект 3" descr="C:\Users\Галина Анатольевна\Desktop\К ПРЕЗЕНТАЦИИ ТОЧКА РОСТА\а 6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143" y="201645"/>
            <a:ext cx="1632967" cy="21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6430" y="201645"/>
            <a:ext cx="1594789" cy="21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686" y="201645"/>
            <a:ext cx="1691024" cy="21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543" y="201645"/>
            <a:ext cx="1539109" cy="21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97" y="3350289"/>
            <a:ext cx="2520379" cy="3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6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613" y="3382605"/>
            <a:ext cx="2521585" cy="316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7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229" y="2583277"/>
            <a:ext cx="6150990" cy="4016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89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163</TotalTime>
  <Words>88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Слайд 1</vt:lpstr>
      <vt:lpstr>11 Класс.  Тема: «Законы отражения и преломления световых лучей»</vt:lpstr>
      <vt:lpstr>10 класс. Тема практической работы: «Выращивание кристаллов»</vt:lpstr>
      <vt:lpstr>Курс 7 а, 7 б, 7 в классы</vt:lpstr>
      <vt:lpstr>Слайд 5</vt:lpstr>
      <vt:lpstr>Слайд 6</vt:lpstr>
      <vt:lpstr>Слайд 7</vt:lpstr>
      <vt:lpstr>Слайд 8</vt:lpstr>
      <vt:lpstr>3 класс На экскурсии  в кабинете астрономии</vt:lpstr>
      <vt:lpstr>Слайд 10</vt:lpstr>
      <vt:lpstr>        Изучение демонстрационной                карты звёздного неба</vt:lpstr>
      <vt:lpstr>Изучение глобуса небесной сферы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Анатольевна</dc:creator>
  <cp:lastModifiedBy>ГС</cp:lastModifiedBy>
  <cp:revision>20</cp:revision>
  <dcterms:created xsi:type="dcterms:W3CDTF">2026-03-20T14:26:51Z</dcterms:created>
  <dcterms:modified xsi:type="dcterms:W3CDTF">2026-05-28T13:08:29Z</dcterms:modified>
</cp:coreProperties>
</file>