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677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0219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388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8062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60971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288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59941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6766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958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114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15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5606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961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36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1369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986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52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2038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3A295D2-2DA7-4ECC-ABDB-2405EE3C5ABF}" type="datetimeFigureOut">
              <a:rPr lang="ru-RU" smtClean="0"/>
              <a:pPr/>
              <a:t>28.05.2026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344E108-6A23-4B8D-8E1F-77FC74E79D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7984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5563" y="212437"/>
            <a:ext cx="11416145" cy="34451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5563" y="5442857"/>
            <a:ext cx="11606151" cy="1045029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Автор: </a:t>
            </a:r>
            <a:r>
              <a:rPr lang="ru-RU" sz="2400" b="1" dirty="0" smtClean="0">
                <a:solidFill>
                  <a:schemeClr val="tx1"/>
                </a:solidFill>
              </a:rPr>
              <a:t>Орешкина Г.А., учитель физики МБОУ «</a:t>
            </a:r>
            <a:r>
              <a:rPr lang="ru-RU" sz="2400" b="1" dirty="0" err="1" smtClean="0">
                <a:solidFill>
                  <a:schemeClr val="tx1"/>
                </a:solidFill>
              </a:rPr>
              <a:t>Россошинская</a:t>
            </a:r>
            <a:r>
              <a:rPr lang="ru-RU" sz="2400" b="1" dirty="0" smtClean="0">
                <a:solidFill>
                  <a:schemeClr val="tx1"/>
                </a:solidFill>
              </a:rPr>
              <a:t> СШ имени Героя Советского Союза И.Ф. </a:t>
            </a:r>
            <a:r>
              <a:rPr lang="ru-RU" sz="2400" b="1" dirty="0" err="1" smtClean="0">
                <a:solidFill>
                  <a:schemeClr val="tx1"/>
                </a:solidFill>
              </a:rPr>
              <a:t>Бибишева</a:t>
            </a:r>
            <a:r>
              <a:rPr lang="ru-RU" sz="2400" b="1" dirty="0" smtClean="0">
                <a:solidFill>
                  <a:schemeClr val="tx1"/>
                </a:solidFill>
              </a:rPr>
              <a:t>» </a:t>
            </a:r>
            <a:r>
              <a:rPr lang="ru-RU" sz="2400" b="1" dirty="0" err="1" smtClean="0">
                <a:solidFill>
                  <a:schemeClr val="tx1"/>
                </a:solidFill>
              </a:rPr>
              <a:t>Городищенского</a:t>
            </a:r>
            <a:r>
              <a:rPr lang="ru-RU" sz="2400" b="1" dirty="0" smtClean="0">
                <a:solidFill>
                  <a:schemeClr val="tx1"/>
                </a:solidFill>
              </a:rPr>
              <a:t> района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Picture backgroun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563" y="212437"/>
            <a:ext cx="11606152" cy="4998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4530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036" y="286327"/>
            <a:ext cx="4154028" cy="1450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Изучение подвижной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 звёздной карты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Галина Анатольевна\Desktop\К ПРЕЗЕНТАЦИИ ТОЧКА РОСТА\а 2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545" y="2416914"/>
            <a:ext cx="3105150" cy="4140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2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9164" y="498693"/>
            <a:ext cx="4328892" cy="6059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2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7848" y="1711651"/>
            <a:ext cx="3445163" cy="4846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656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286328"/>
            <a:ext cx="10741170" cy="1265381"/>
          </a:xfrm>
        </p:spPr>
        <p:txBody>
          <a:bodyPr/>
          <a:lstStyle/>
          <a:p>
            <a:r>
              <a:rPr lang="ru-RU" b="1" dirty="0" smtClean="0"/>
              <a:t>        Изучение демонстрационной </a:t>
            </a:r>
            <a:br>
              <a:rPr lang="ru-RU" b="1" dirty="0" smtClean="0"/>
            </a:br>
            <a:r>
              <a:rPr lang="ru-RU" b="1" dirty="0"/>
              <a:t> </a:t>
            </a:r>
            <a:r>
              <a:rPr lang="ru-RU" b="1" dirty="0" smtClean="0"/>
              <a:t>             карты звёздного неба</a:t>
            </a:r>
            <a:endParaRPr lang="ru-RU" b="1" dirty="0"/>
          </a:p>
        </p:txBody>
      </p:sp>
      <p:pic>
        <p:nvPicPr>
          <p:cNvPr id="4" name="Объект 3" descr="C:\Users\Галина Анатольевна\Desktop\К ПРЕЗЕНТАЦИИ ТОЧКА РОСТА\а 29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2532" y="2237508"/>
            <a:ext cx="2712030" cy="361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899" y="2237508"/>
            <a:ext cx="4066740" cy="361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1455" y="2237509"/>
            <a:ext cx="4424217" cy="36147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7941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3346"/>
            <a:ext cx="3204297" cy="3057236"/>
          </a:xfrm>
        </p:spPr>
        <p:txBody>
          <a:bodyPr/>
          <a:lstStyle/>
          <a:p>
            <a:r>
              <a:rPr lang="ru-RU" b="1" dirty="0" smtClean="0"/>
              <a:t>Изучение глобуса небесной сферы</a:t>
            </a:r>
            <a:endParaRPr lang="ru-RU" b="1" dirty="0"/>
          </a:p>
        </p:txBody>
      </p:sp>
      <p:pic>
        <p:nvPicPr>
          <p:cNvPr id="4" name="Объект 3" descr="C:\Users\Галина Анатольевна\Desktop\К ПРЕЗЕНТАЦИИ ТОЧКА РОСТА\а 4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0255" y="341747"/>
            <a:ext cx="2474739" cy="3158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41164" y="341746"/>
            <a:ext cx="2438515" cy="308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4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2255" y="3800972"/>
            <a:ext cx="2474738" cy="2916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4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2808" y="3800972"/>
            <a:ext cx="2374351" cy="2916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 Анатольевна\Desktop\К ПРЕЗЕНТАЦИИ ТОЧКА РОСТА\а 4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5904" y="341746"/>
            <a:ext cx="2374350" cy="308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 Анатольевна\Desktop\К ПРЕЗЕНТАЦИИ ТОЧКА РОСТА\а 4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0254" y="3763043"/>
            <a:ext cx="2392300" cy="2916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Галина Анатольевна\Desktop\К ПРЕЗЕНТАЦИИ ТОЧКА РОСТА\а 4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212" y="3800971"/>
            <a:ext cx="2494425" cy="2916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2949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327" y="685800"/>
            <a:ext cx="5144655" cy="250074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6600" b="1" dirty="0" smtClean="0">
                <a:solidFill>
                  <a:schemeClr val="tx1"/>
                </a:solidFill>
              </a:rPr>
              <a:t>            </a:t>
            </a:r>
          </a:p>
          <a:p>
            <a:pPr marL="0" indent="0">
              <a:buNone/>
            </a:pPr>
            <a:r>
              <a:rPr lang="ru-RU" sz="6600" b="1" dirty="0" smtClean="0">
                <a:solidFill>
                  <a:schemeClr val="tx1"/>
                </a:solidFill>
              </a:rPr>
              <a:t>     СПАСИБО</a:t>
            </a:r>
          </a:p>
          <a:p>
            <a:pPr marL="0" indent="0">
              <a:buNone/>
            </a:pPr>
            <a:r>
              <a:rPr lang="ru-RU" sz="6600" b="1" dirty="0" smtClean="0">
                <a:solidFill>
                  <a:schemeClr val="tx1"/>
                </a:solidFill>
              </a:rPr>
              <a:t> ЗА ВНИМАНИЕ! </a:t>
            </a:r>
            <a:endParaRPr lang="ru-RU" sz="66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Галина Анатольевна\Desktop\ac3b6fafa1febb00058eda064f48884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1055" y="157018"/>
            <a:ext cx="6483927" cy="6428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8212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932218"/>
            <a:ext cx="10944370" cy="1773382"/>
          </a:xfrm>
        </p:spPr>
        <p:txBody>
          <a:bodyPr/>
          <a:lstStyle/>
          <a:p>
            <a:r>
              <a:rPr lang="ru-RU" b="1" dirty="0" smtClean="0"/>
              <a:t>11 Класс.</a:t>
            </a:r>
            <a:br>
              <a:rPr lang="ru-RU" b="1" dirty="0" smtClean="0"/>
            </a:br>
            <a:r>
              <a:rPr lang="ru-RU" b="1" dirty="0" smtClean="0"/>
              <a:t> Тема: «Законы отражения и преломления световых лучей»</a:t>
            </a:r>
            <a:endParaRPr lang="ru-RU" b="1" dirty="0"/>
          </a:p>
        </p:txBody>
      </p:sp>
      <p:pic>
        <p:nvPicPr>
          <p:cNvPr id="4" name="Объект 3" descr="C:\Users\Галина Анатольевна\Desktop\К ПРЕЗЕНТАЦИИ ТОЧКА РОСТА\а 2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745" y="212251"/>
            <a:ext cx="3664595" cy="4506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5693" y="212251"/>
            <a:ext cx="3513762" cy="4506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6443" y="212251"/>
            <a:ext cx="3524794" cy="4506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5678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412509"/>
            <a:ext cx="8534400" cy="124690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10 класс. Тема практической работы: «Выращивание кристаллов»</a:t>
            </a:r>
            <a:endParaRPr lang="ru-RU" b="1" dirty="0"/>
          </a:p>
        </p:txBody>
      </p:sp>
      <p:pic>
        <p:nvPicPr>
          <p:cNvPr id="4" name="Объект 3" descr="C:\Users\Галина Анатольевна\Desktop\К ПРЕЗЕНТАЦИИ ТОЧКА РОСТА\а 2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556" y="129308"/>
            <a:ext cx="8793480" cy="2358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5707" y="2565267"/>
            <a:ext cx="2881690" cy="280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605" y="2565267"/>
            <a:ext cx="2906255" cy="2769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1112" y="2565267"/>
            <a:ext cx="2900209" cy="2769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 Анатольевна\Desktop\К ПРЕЗЕНТАЦИИ ТОЧКА РОСТА\а 1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19030" y="64045"/>
            <a:ext cx="2408555" cy="3680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Галина Анатольевна\Desktop\К ПРЕЗЕНТАЦИИ ТОЧКА РОСТА\а 1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76278" y="4010059"/>
            <a:ext cx="2294058" cy="26493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1208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6" y="275771"/>
            <a:ext cx="3120572" cy="6357258"/>
          </a:xfrm>
        </p:spPr>
        <p:txBody>
          <a:bodyPr/>
          <a:lstStyle/>
          <a:p>
            <a:r>
              <a:rPr lang="ru-RU" b="1" dirty="0" smtClean="0"/>
              <a:t>Курс</a:t>
            </a:r>
            <a:br>
              <a:rPr lang="ru-RU" b="1" dirty="0" smtClean="0"/>
            </a:br>
            <a:r>
              <a:rPr lang="ru-RU" b="1" dirty="0" smtClean="0"/>
              <a:t>7 а, 7 б, 7 в классы</a:t>
            </a:r>
            <a:endParaRPr lang="ru-RU" b="1" dirty="0"/>
          </a:p>
        </p:txBody>
      </p:sp>
      <p:pic>
        <p:nvPicPr>
          <p:cNvPr id="4" name="Объект 3" descr="Picture background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5585" y="159657"/>
            <a:ext cx="8336757" cy="6574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4100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286" y="130631"/>
            <a:ext cx="5558971" cy="900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chemeClr val="tx1"/>
                </a:solidFill>
              </a:rPr>
              <a:t>Тема: «Линзы» </a:t>
            </a:r>
            <a:endParaRPr lang="ru-RU" sz="54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Галина Анатольевна\Desktop\К ПРЕЗЕНТАЦИИ ТОЧКА РОСТА\а 8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17527" y="247575"/>
            <a:ext cx="2822237" cy="338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8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9968" y="240309"/>
            <a:ext cx="2677734" cy="338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8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73554" y="3802256"/>
            <a:ext cx="2196466" cy="2794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8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7164" y="1034311"/>
            <a:ext cx="2194581" cy="2549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 Анатольевна\Desktop\К ПРЕЗЕНТАЦИИ ТОЧКА РОСТА\а 8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285" y="3758141"/>
            <a:ext cx="2286659" cy="2882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 Анатольевна\Desktop\К ПРЕЗЕНТАЦИИ ТОЧКА РОСТА\а 8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530" y="1031559"/>
            <a:ext cx="2296168" cy="2537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Галина Анатольевна\Desktop\К ПРЕЗЕНТАЦИИ ТОЧКА РОСТА\а 8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536" y="3802256"/>
            <a:ext cx="2155537" cy="2789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Галина Анатольевна\Desktop\К ПРЕЗЕНТАЦИИ ТОЧКА РОСТА\а 80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4260" y="3843579"/>
            <a:ext cx="2155915" cy="2794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Галина Анатольевна\Desktop\К ПРЕЗЕНТАЦИИ ТОЧКА РОСТА\а 79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6313" y="3843579"/>
            <a:ext cx="2041138" cy="27480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7074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497" y="-13308"/>
            <a:ext cx="5440218" cy="1597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                    Тема: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 «Получение действительного изображения с помощью собирающей линзы»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Галина Анатольевна\Desktop\К ПРЕЗЕНТАЦИИ ТОЧКА РОСТА\а 7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9419" y="1597891"/>
            <a:ext cx="3177308" cy="2043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6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5611" y="184174"/>
            <a:ext cx="4484256" cy="3571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7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0327" y="3999346"/>
            <a:ext cx="5099540" cy="266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7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1857" y="3879272"/>
            <a:ext cx="2144430" cy="278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 Анатольевна\Desktop\К ПРЕЗЕНТАЦИИ ТОЧКА РОСТА\а 77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618" y="1888613"/>
            <a:ext cx="3759200" cy="4777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4529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2183" y="314036"/>
            <a:ext cx="4525817" cy="14870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Практическая работа: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«Наблюдение лунного затмения»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Галина Анатольевна\Desktop\К ПРЕЗЕНТАЦИИ ТОЧКА РОСТА\а 9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2183" y="1985818"/>
            <a:ext cx="4525817" cy="4599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9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0944" y="232230"/>
            <a:ext cx="5172365" cy="6353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4162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166256"/>
            <a:ext cx="4209143" cy="886689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Изучение литературы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           о космосе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Галина Анатольевна\Desktop\К ПРЕЗЕНТАЦИИ ТОЧКА РОСТА\а 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715" y="1270659"/>
            <a:ext cx="4093028" cy="5483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3706" y="304802"/>
            <a:ext cx="2324257" cy="282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0749" y="304802"/>
            <a:ext cx="2157863" cy="2829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8997" y="3531879"/>
            <a:ext cx="2253673" cy="3124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 Анатольевна\Desktop\К ПРЕЗЕНТАЦИИ ТОЧКА РОСТА\а 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0924" y="3531879"/>
            <a:ext cx="2361415" cy="3124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 Анатольевна\Desktop\К ПРЕЗЕНТАЦИИ ТОЧКА РОСТА\а 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47968" y="304802"/>
            <a:ext cx="2222059" cy="2829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Галина Анатольевна\Desktop\К ПРЕЗЕНТАЦИИ ТОЧКА РОСТА\а 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0593" y="3531880"/>
            <a:ext cx="2396643" cy="3124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4775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598" y="201646"/>
            <a:ext cx="4223656" cy="2773783"/>
          </a:xfrm>
        </p:spPr>
        <p:txBody>
          <a:bodyPr/>
          <a:lstStyle/>
          <a:p>
            <a:r>
              <a:rPr lang="ru-RU" b="1" dirty="0" smtClean="0"/>
              <a:t>3 класс</a:t>
            </a:r>
            <a:br>
              <a:rPr lang="ru-RU" b="1" dirty="0" smtClean="0"/>
            </a:br>
            <a:r>
              <a:rPr lang="ru-RU" b="1" dirty="0" smtClean="0"/>
              <a:t>На экскурсии </a:t>
            </a:r>
            <a:br>
              <a:rPr lang="ru-RU" b="1" dirty="0" smtClean="0"/>
            </a:br>
            <a:r>
              <a:rPr lang="ru-RU" b="1" dirty="0" smtClean="0"/>
              <a:t>в кабинете астрономии</a:t>
            </a:r>
            <a:endParaRPr lang="ru-RU" b="1" dirty="0"/>
          </a:p>
        </p:txBody>
      </p:sp>
      <p:pic>
        <p:nvPicPr>
          <p:cNvPr id="4" name="Объект 3" descr="C:\Users\Галина Анатольевна\Desktop\К ПРЕЗЕНТАЦИИ ТОЧКА РОСТА\а 6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9143" y="201645"/>
            <a:ext cx="1632967" cy="2188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6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6430" y="201645"/>
            <a:ext cx="1594789" cy="2188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6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0686" y="201645"/>
            <a:ext cx="1691024" cy="2188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6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79543" y="201645"/>
            <a:ext cx="1539109" cy="2188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 Анатольевна\Desktop\К ПРЕЗЕНТАЦИИ ТОЧКА РОСТА\а 6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597" y="3350289"/>
            <a:ext cx="2520379" cy="323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 Анатольевна\Desktop\К ПРЕЗЕНТАЦИИ ТОЧКА РОСТА\а 6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4613" y="3382605"/>
            <a:ext cx="2521585" cy="3168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Галина Анатольевна\Desktop\К ПРЕЗЕНТАЦИИ ТОЧКА РОСТА\а 7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0229" y="2583277"/>
            <a:ext cx="6150990" cy="4016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5891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163</TotalTime>
  <Words>88</Words>
  <Application>Microsoft Office PowerPoint</Application>
  <PresentationFormat>Произвольный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Сектор</vt:lpstr>
      <vt:lpstr>Слайд 1</vt:lpstr>
      <vt:lpstr>11 Класс.  Тема: «Законы отражения и преломления световых лучей»</vt:lpstr>
      <vt:lpstr>10 класс. Тема практической работы: «Выращивание кристаллов»</vt:lpstr>
      <vt:lpstr>Курс 7 а, 7 б, 7 в классы</vt:lpstr>
      <vt:lpstr>Слайд 5</vt:lpstr>
      <vt:lpstr>Слайд 6</vt:lpstr>
      <vt:lpstr>Слайд 7</vt:lpstr>
      <vt:lpstr>Слайд 8</vt:lpstr>
      <vt:lpstr>3 класс На экскурсии  в кабинете астрономии</vt:lpstr>
      <vt:lpstr>Слайд 10</vt:lpstr>
      <vt:lpstr>        Изучение демонстрационной                карты звёздного неба</vt:lpstr>
      <vt:lpstr>Изучение глобуса небесной сферы</vt:lpstr>
      <vt:lpstr>Слайд 13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 Анатольевна</dc:creator>
  <cp:lastModifiedBy>ГС</cp:lastModifiedBy>
  <cp:revision>20</cp:revision>
  <dcterms:created xsi:type="dcterms:W3CDTF">2026-03-20T14:26:51Z</dcterms:created>
  <dcterms:modified xsi:type="dcterms:W3CDTF">2026-05-28T13:08:29Z</dcterms:modified>
</cp:coreProperties>
</file>