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63" r:id="rId2"/>
    <p:sldId id="607" r:id="rId3"/>
    <p:sldId id="614" r:id="rId4"/>
    <p:sldId id="594" r:id="rId5"/>
    <p:sldId id="612" r:id="rId6"/>
    <p:sldId id="613" r:id="rId7"/>
    <p:sldId id="606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3864"/>
    <a:srgbClr val="F9F9F9"/>
    <a:srgbClr val="00B050"/>
    <a:srgbClr val="E5F4D5"/>
    <a:srgbClr val="E8EDF1"/>
    <a:srgbClr val="DEEBF7"/>
    <a:srgbClr val="9BBB59"/>
    <a:srgbClr val="C0504D"/>
    <a:srgbClr val="4F81BD"/>
    <a:srgbClr val="E2E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1" autoAdjust="0"/>
    <p:restoredTop sz="76103" autoAdjust="0"/>
  </p:normalViewPr>
  <p:slideViewPr>
    <p:cSldViewPr snapToGrid="0">
      <p:cViewPr varScale="1">
        <p:scale>
          <a:sx n="85" d="100"/>
          <a:sy n="85" d="100"/>
        </p:scale>
        <p:origin x="96" y="6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0465DC-C979-42DA-BC65-BF1396133D22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9DE064-5AC3-48E4-B1F5-8F06221D8F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490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F6477C-EB04-4ABD-B806-C5D6F4422631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5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8BA527-4599-44AA-95C7-EDED9F42295A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81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8ABBB-430F-4B4D-8278-DA81DC8557C2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D1F10-54BA-43B6-B8DF-6A25605065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28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9F23-C887-4CA9-AA7B-FFB4733C1A80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21F1A-686C-4F76-B408-026FFC2B6C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5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8F23-8073-422B-A30A-1929CAB3573C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61861-2FDD-4ECC-BDE9-7C4DC6E22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33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B688-0091-4083-9589-D78B5B3E79E3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5075A-E0C6-46BE-90DA-C1E91843E8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43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ADF4-EE32-4D07-987B-ADC0EC2EC600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C5179-939C-45CC-B4B2-52A3745F77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95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69F7-DFEC-4E5C-AF4E-ACE909B63491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3AE39-75EB-4BB2-AC06-C9D5B8D421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9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2718-4606-419B-97AB-164AAD62F11C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475A6-E1BC-4504-9025-47A484F707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9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A2952-4006-4D97-BE7E-06F40B9638E4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005A9-9EFD-425C-8733-833A041977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9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>
            <a:spLocks noChangeArrowheads="1"/>
          </p:cNvSpPr>
          <p:nvPr userDrawn="1"/>
        </p:nvSpPr>
        <p:spPr bwMode="auto">
          <a:xfrm>
            <a:off x="4763" y="0"/>
            <a:ext cx="12187237" cy="477838"/>
          </a:xfrm>
          <a:prstGeom prst="rect">
            <a:avLst/>
          </a:prstGeom>
          <a:blipFill dpi="0" rotWithShape="1">
            <a:blip r:embed="rId2" cstate="print">
              <a:lum bright="-12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endParaRPr lang="ru-RU" altLang="ru-RU">
              <a:latin typeface="Georgia" pitchFamily="18" charset="0"/>
              <a:cs typeface="Arial" charset="0"/>
            </a:endParaRP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A4D7-15C5-454F-A6EE-F736C3157865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FC0C8-4B76-4C0E-A0EF-1BD5CF3704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459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FB0AD-FB90-4119-913B-B0F41BE6CDD0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CAD94-4553-44D0-8A78-A48DF808D5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273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B4C4-46C1-49AE-9A38-AB5F456D8436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3D79B-68F6-4E2F-86C6-5CAFAB626D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62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FB865E-E439-4BA9-BFFA-E288530138F3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4C27065-D366-404A-BBFE-D1B9BBB9CA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4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hyperlink" Target="https://kruzhok.org/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olshayaperemena.online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&#1088;&#1076;&#1096;.&#1088;&#1092;/news/3148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edu.asi.ru/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turist34.ucoz.ru/" TargetMode="External"/><Relationship Id="rId4" Type="http://schemas.openxmlformats.org/officeDocument/2006/relationships/hyperlink" Target="http://volna-talant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vk.com/club194286900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turist34.ucoz.ru/" TargetMode="External"/><Relationship Id="rId4" Type="http://schemas.openxmlformats.org/officeDocument/2006/relationships/hyperlink" Target="https://vk.com/centermol_34" TargetMode="Externa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163" y="2433638"/>
            <a:ext cx="12188825" cy="1643062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ЗАНЯТОСТЬ ДЕТЕЙ ВОЛГОГРАДСКОЙ ОБЛАСТИ В ЛЕТНИЙ ПЕРИОД 2020 ГОДА 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1384300" y="785813"/>
            <a:ext cx="9140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altLang="ru-RU" sz="200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КОМИТЕТ ОБРАЗОВАНИЯ, НАУКИ И МОЛОДЕЖНОЙ ПОЛИТИКИ ВОЛГОГРАДСКОЙ ОБЛАСТИ</a:t>
            </a:r>
          </a:p>
        </p:txBody>
      </p:sp>
      <p:pic>
        <p:nvPicPr>
          <p:cNvPr id="3076" name="Рисунок 5" descr="gerb_volgogradskoy_oblast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42875"/>
            <a:ext cx="7127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9069388" y="6059488"/>
            <a:ext cx="2670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ВОЛГОГРАД, 2020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6550" y="5391150"/>
            <a:ext cx="54213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Логойдо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Елена Геннадьевна,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первый заместитель председателя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комитета образования, науки 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 молодежной политики 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Волгоградской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>
            <a:spLocks noChangeArrowheads="1"/>
          </p:cNvSpPr>
          <p:nvPr/>
        </p:nvSpPr>
        <p:spPr bwMode="auto">
          <a:xfrm>
            <a:off x="1077455" y="0"/>
            <a:ext cx="11114546" cy="1012826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pPr marL="363538" algn="just">
              <a:lnSpc>
                <a:spcPts val="1400"/>
              </a:lnSpc>
              <a:spcAft>
                <a:spcPts val="0"/>
              </a:spcAft>
              <a:defRPr/>
            </a:pPr>
            <a:endParaRPr lang="ru-RU" sz="1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98438" y="2490244"/>
            <a:ext cx="4064000" cy="535531"/>
          </a:xfrm>
          <a:prstGeom prst="rect">
            <a:avLst/>
          </a:prstGeom>
          <a:solidFill>
            <a:schemeClr val="accent1">
              <a:lumMod val="50000"/>
              <a:alpha val="10196"/>
            </a:schemeClr>
          </a:solidFill>
        </p:spPr>
        <p:txBody>
          <a:bodyPr wrap="square">
            <a:spAutoFit/>
          </a:bodyPr>
          <a:lstStyle/>
          <a:p>
            <a:pPr algn="ctr" defTabSz="8890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интересные и познавательные занятия, онлайн-лекции, мастер-классы</a:t>
            </a:r>
            <a:endParaRPr lang="ru-RU" sz="1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charset="0"/>
            </a:endParaRPr>
          </a:p>
        </p:txBody>
      </p:sp>
      <p:pic>
        <p:nvPicPr>
          <p:cNvPr id="4101" name="Picture 63" descr="C:\Users\konkina\Desktop\Ц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" y="796"/>
            <a:ext cx="1012030" cy="10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2"/>
          <p:cNvSpPr>
            <a:spLocks noChangeArrowheads="1"/>
          </p:cNvSpPr>
          <p:nvPr/>
        </p:nvSpPr>
        <p:spPr bwMode="auto">
          <a:xfrm>
            <a:off x="1077454" y="-22924"/>
            <a:ext cx="111145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Создать условия для обеспечения максимального охвата детей Волгоградской области организованной </a:t>
            </a:r>
            <a:r>
              <a:rPr lang="ru-RU" altLang="ru-RU" sz="1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разноуровневой</a:t>
            </a:r>
            <a:r>
              <a:rPr lang="ru-RU" alt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образовательной, воспитательной, развивающей деятельностью в сложившихся эпидемиологических условиях на территории Волгоградской области</a:t>
            </a:r>
            <a:endParaRPr lang="ru-RU" altLang="ru-RU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103" name="Прямоугольник 5"/>
          <p:cNvSpPr>
            <a:spLocks noChangeArrowheads="1"/>
          </p:cNvSpPr>
          <p:nvPr/>
        </p:nvSpPr>
        <p:spPr bwMode="auto">
          <a:xfrm>
            <a:off x="1840647" y="1034058"/>
            <a:ext cx="10269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Участники: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		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Дети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 возрасте от 7 до 17 лет, молодежь от 14 до 30 лет, педагоги, родители,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		проживающие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не территории Волгоградской области. </a:t>
            </a:r>
          </a:p>
        </p:txBody>
      </p:sp>
      <p:pic>
        <p:nvPicPr>
          <p:cNvPr id="4104" name="Picture 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" y="1104106"/>
            <a:ext cx="1775223" cy="118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Прямоугольник 11"/>
          <p:cNvSpPr>
            <a:spLocks noChangeArrowheads="1"/>
          </p:cNvSpPr>
          <p:nvPr/>
        </p:nvSpPr>
        <p:spPr bwMode="auto">
          <a:xfrm>
            <a:off x="8390964" y="3013686"/>
            <a:ext cx="34962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просмотр спектаклей, концертов;</a:t>
            </a:r>
          </a:p>
          <a:p>
            <a:pPr eaLnBrk="1" hangingPunct="1">
              <a:buFontTx/>
              <a:buChar char="-"/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посещение виртуальных экспозиций музеев, выставок, </a:t>
            </a:r>
          </a:p>
          <a:p>
            <a:pPr eaLnBrk="1" hangingPunct="1">
              <a:buFontTx/>
              <a:buChar char="-"/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творческие конкурсы , фестивали, акции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8438" y="3025775"/>
            <a:ext cx="415607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cs typeface="Arial" charset="0"/>
              </a:rPr>
              <a:t>дистанционные занятия,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cs typeface="Arial" charset="0"/>
              </a:rPr>
              <a:t>онлайн-лекции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cs typeface="Arial" charset="0"/>
              </a:rPr>
              <a:t>, направленные на овладение новыми компетенциями  и способами коммуникации в сетевом взаимодействии со сверстниками и взрослыми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4108" name="Прямоугольник 15"/>
          <p:cNvSpPr>
            <a:spLocks noChangeArrowheads="1"/>
          </p:cNvSpPr>
          <p:nvPr/>
        </p:nvSpPr>
        <p:spPr bwMode="auto">
          <a:xfrm>
            <a:off x="4442907" y="3013686"/>
            <a:ext cx="37329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социальные акции, </a:t>
            </a:r>
            <a:r>
              <a:rPr lang="ru-RU" altLang="ru-RU" sz="1600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флешмобы</a:t>
            </a: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разной направленности: интеллектуальные, образовательные, спортивные, танцевальные, театральные и игровые</a:t>
            </a:r>
          </a:p>
          <a:p>
            <a:pPr eaLnBrk="1" hangingPunct="1">
              <a:buFontTx/>
              <a:buChar char="-"/>
            </a:pPr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109" name="Прямоугольник 5"/>
          <p:cNvSpPr>
            <a:spLocks noChangeArrowheads="1"/>
          </p:cNvSpPr>
          <p:nvPr/>
        </p:nvSpPr>
        <p:spPr bwMode="auto">
          <a:xfrm>
            <a:off x="1840647" y="1927251"/>
            <a:ext cx="9930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 01 июня – 30 июня 2020 г</a:t>
            </a: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r>
              <a:rPr lang="en-US" altLang="ru-RU" sz="2400" b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</a:t>
            </a:r>
            <a:endParaRPr lang="ru-RU" altLang="ru-RU" sz="24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110" name="Picture 13" descr="\\10.10.7.156\лунева общая\ФОТО ВОЛНА\bf_2048_7908_74477_e15ktkqtu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06" y="4643283"/>
            <a:ext cx="3732906" cy="20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4" descr="\\10.10.7.156\лунева общая\ФОТО ВОЛНА\medium158711438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6"/>
          <a:stretch/>
        </p:blipFill>
        <p:spPr bwMode="auto">
          <a:xfrm>
            <a:off x="258762" y="4643283"/>
            <a:ext cx="4003675" cy="20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5" descr="C:\Users\E_POLO~1\AppData\Local\Temp\фото ЛПДО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7"/>
          <a:stretch/>
        </p:blipFill>
        <p:spPr bwMode="auto">
          <a:xfrm>
            <a:off x="8390964" y="4648200"/>
            <a:ext cx="3496236" cy="209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2908" y="2490244"/>
            <a:ext cx="3732904" cy="535531"/>
          </a:xfrm>
          <a:prstGeom prst="rect">
            <a:avLst/>
          </a:prstGeom>
          <a:solidFill>
            <a:srgbClr val="E8E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28174" y="2568576"/>
            <a:ext cx="324960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90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летние детские онлайн – смены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390964" y="2490244"/>
            <a:ext cx="3496236" cy="535531"/>
          </a:xfrm>
          <a:prstGeom prst="rect">
            <a:avLst/>
          </a:prstGeom>
          <a:solidFill>
            <a:srgbClr val="E8E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90964" y="2568576"/>
            <a:ext cx="349623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акции, конкурсы, фестивали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714625" y="608013"/>
            <a:ext cx="6993418" cy="6249987"/>
          </a:xfrm>
          <a:prstGeom prst="rect">
            <a:avLst/>
          </a:prstGeom>
        </p:spPr>
      </p:pic>
      <p:sp>
        <p:nvSpPr>
          <p:cNvPr id="5123" name="object 4"/>
          <p:cNvSpPr>
            <a:spLocks noChangeArrowheads="1"/>
          </p:cNvSpPr>
          <p:nvPr/>
        </p:nvSpPr>
        <p:spPr bwMode="auto">
          <a:xfrm>
            <a:off x="4763" y="0"/>
            <a:ext cx="12187237" cy="592138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22" name="Заголовок 1">
            <a:extLst/>
          </p:cNvPr>
          <p:cNvSpPr txBox="1">
            <a:spLocks/>
          </p:cNvSpPr>
          <p:nvPr/>
        </p:nvSpPr>
        <p:spPr>
          <a:xfrm>
            <a:off x="0" y="-11906"/>
            <a:ext cx="12192000" cy="604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МЕРОПРИЯТИЯ ДЛЯ ДЕТЕЙ ВОЛГОГРАДСКОЙ ОБЛАСТИ </a:t>
            </a:r>
            <a:b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ЛЕТНИЙ ПЕРИОД 2020 Г. 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203200" y="734222"/>
            <a:ext cx="12192000" cy="341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ВСЕРОССИЙСКИЕ ПЛАТФОРМЫ ДЛЯ ДЕТЕЙ И МОЛОДЕЖИ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93055" y="2990850"/>
            <a:ext cx="4181475" cy="846930"/>
          </a:xfrm>
          <a:prstGeom prst="roundRect">
            <a:avLst/>
          </a:prstGeom>
          <a:solidFill>
            <a:srgbClr val="DEEBF7"/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latin typeface="Georgia" panose="02040502050405020303" pitchFamily="18" charset="0"/>
                <a:hlinkClick r:id="rId4"/>
              </a:rPr>
              <a:t>https://edu.asi.ru/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919" y="5822951"/>
            <a:ext cx="3919536" cy="852488"/>
          </a:xfrm>
          <a:prstGeom prst="roundRect">
            <a:avLst/>
          </a:prstGeom>
          <a:solidFill>
            <a:srgbClr val="DEEBF7"/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latin typeface="Georgia" panose="02040502050405020303" pitchFamily="18" charset="0"/>
                <a:hlinkClick r:id="rId5"/>
              </a:rPr>
              <a:t>https://xn--d1axz.xn--p1ai/news/3148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919" y="2990850"/>
            <a:ext cx="3919537" cy="852488"/>
          </a:xfrm>
          <a:prstGeom prst="roundRect">
            <a:avLst/>
          </a:prstGeom>
          <a:solidFill>
            <a:srgbClr val="DEEBF7"/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Georgia" panose="02040502050405020303" pitchFamily="18" charset="0"/>
                <a:hlinkClick r:id="rId6"/>
              </a:rPr>
              <a:t>https://bolshayaperemena.online/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58063" y="5822952"/>
            <a:ext cx="4181475" cy="852487"/>
          </a:xfrm>
          <a:prstGeom prst="roundRect">
            <a:avLst/>
          </a:prstGeom>
          <a:solidFill>
            <a:srgbClr val="DEEBF7"/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600" dirty="0">
                <a:latin typeface="Georgia" panose="02040502050405020303" pitchFamily="18" charset="0"/>
                <a:hlinkClick r:id="rId7"/>
              </a:rPr>
              <a:t>https://kruzhok.org/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5130" name="Рисунок 16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87" y="1101044"/>
            <a:ext cx="252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Рисунок 18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87" y="3979864"/>
            <a:ext cx="252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Рисунок 20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00" y="3979864"/>
            <a:ext cx="252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92" y="1106488"/>
            <a:ext cx="252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Дети в школе | Дети, Школа и Школьные иде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33" y="1912143"/>
            <a:ext cx="2347206" cy="36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170541" y="505637"/>
            <a:ext cx="6998239" cy="6254296"/>
          </a:xfrm>
          <a:prstGeom prst="rect">
            <a:avLst/>
          </a:prstGeom>
        </p:spPr>
      </p:pic>
      <p:sp>
        <p:nvSpPr>
          <p:cNvPr id="15" name="object 4"/>
          <p:cNvSpPr>
            <a:spLocks noChangeArrowheads="1"/>
          </p:cNvSpPr>
          <p:nvPr/>
        </p:nvSpPr>
        <p:spPr bwMode="auto">
          <a:xfrm>
            <a:off x="4763" y="0"/>
            <a:ext cx="12187237" cy="592138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22" name="Заголовок 1">
            <a:extLst/>
          </p:cNvPr>
          <p:cNvSpPr txBox="1">
            <a:spLocks/>
          </p:cNvSpPr>
          <p:nvPr/>
        </p:nvSpPr>
        <p:spPr>
          <a:xfrm>
            <a:off x="0" y="11112"/>
            <a:ext cx="12192000" cy="54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ОРГАНИЗАТОРЫ МЕРОПРИЯТИЙ ДЛЯ ДЕТЕЙ ВОЛГОГРАДСКОЙ ОБЛАСТИ В ЛЕТНИЙ ПЕРИОД 2020 Г. 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06812" y="2820583"/>
            <a:ext cx="4680000" cy="1473349"/>
          </a:xfrm>
          <a:prstGeom prst="roundRect">
            <a:avLst/>
          </a:prstGeom>
          <a:solidFill>
            <a:srgbClr val="DEEBF7"/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Региональный центр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одаренных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детей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"Волна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Челлендж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"Счастливое детство. #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ВолнаКаникулы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  <a:hlinkClick r:id="rId4"/>
              </a:rPr>
              <a:t>volna-talant.ru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7325" y="5257571"/>
            <a:ext cx="4680000" cy="1177096"/>
          </a:xfrm>
          <a:prstGeom prst="roundRect">
            <a:avLst/>
          </a:prstGeom>
          <a:solidFill>
            <a:srgbClr val="DEEBF7"/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ГБУ ДО "Волгоградская станция детского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и юношеского туризма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экскурсий" 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 Территория креатива "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  <a:hlinkClick r:id="rId5"/>
              </a:rPr>
              <a:t>http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  <a:hlinkClick r:id="rId5"/>
              </a:rPr>
              <a:t>://turist34.ucoz.ru/</a:t>
            </a:r>
            <a:endParaRPr lang="en-US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26299" y="1034856"/>
            <a:ext cx="4773789" cy="1341048"/>
          </a:xfrm>
          <a:prstGeom prst="roundRect">
            <a:avLst/>
          </a:prstGeom>
          <a:solidFill>
            <a:srgbClr val="DEEBF7"/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Детский технопарк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Кванториум«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Летние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дистанционные инженерные каникулы "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КвантоЗМЕЙ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http://www.kvantorium34.ru/site/news?id=176</a:t>
            </a:r>
          </a:p>
          <a:p>
            <a:pPr algn="ctr" eaLnBrk="0" hangingPunct="0"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7325" y="1006760"/>
            <a:ext cx="4680000" cy="1219665"/>
          </a:xfrm>
          <a:prstGeom prst="roundRect">
            <a:avLst/>
          </a:prstGeom>
          <a:solidFill>
            <a:srgbClr val="DEEBF7"/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"Дом научной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коллаборации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им. З.В.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Ермольевой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"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Он-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лайн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уроки "Математика будущего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https://vk.com/dnk_volsu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20088" y="5116130"/>
            <a:ext cx="4680000" cy="1139881"/>
          </a:xfrm>
          <a:prstGeom prst="roundRect">
            <a:avLst/>
          </a:prstGeom>
          <a:solidFill>
            <a:srgbClr val="DEEBF7"/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ГАУ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ДПО Волгоградская академия последипломного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образования</a:t>
            </a: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Мастер-классы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Полезный онлайн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«</a:t>
            </a:r>
          </a:p>
          <a:p>
            <a:pPr algn="ctr" eaLnBrk="0" hangingPunct="0"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Vgapkro.ru</a:t>
            </a:r>
          </a:p>
          <a:p>
            <a:pPr algn="ctr" eaLnBrk="0" hangingPunct="0"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622300"/>
            <a:ext cx="12192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ИНТЕРЕСНЫЕ И ПОЗНАВАТЕЛЬНЫЕ ЗАНЯТИЯ, ОНЛАЙН-ЛЕКЦИИ, МАСТЕР-КЛАССЫ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charset="0"/>
            </a:endParaRPr>
          </a:p>
        </p:txBody>
      </p:sp>
      <p:pic>
        <p:nvPicPr>
          <p:cNvPr id="6155" name="Picture 16" descr="\\10.10.7.156\лунева общая\ФОТО ВОЛНА\avatar_1578923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4" y="2820583"/>
            <a:ext cx="3059416" cy="229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9" descr="\\10.10.7.156\лунева общая\ФОТО ВОЛНА\20191218_1339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12" y="2931161"/>
            <a:ext cx="3519486" cy="195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977139" y="533660"/>
            <a:ext cx="7193561" cy="6428855"/>
          </a:xfrm>
          <a:prstGeom prst="rect">
            <a:avLst/>
          </a:prstGeom>
        </p:spPr>
      </p:pic>
      <p:sp>
        <p:nvSpPr>
          <p:cNvPr id="20" name="object 4"/>
          <p:cNvSpPr>
            <a:spLocks noChangeArrowheads="1"/>
          </p:cNvSpPr>
          <p:nvPr/>
        </p:nvSpPr>
        <p:spPr bwMode="auto">
          <a:xfrm>
            <a:off x="4763" y="0"/>
            <a:ext cx="12187237" cy="592138"/>
          </a:xfrm>
          <a:prstGeom prst="rect">
            <a:avLst/>
          </a:prstGeom>
          <a:blipFill dpi="0" rotWithShape="1">
            <a:blip r:embed="rId3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22" name="Заголовок 1">
            <a:extLst/>
          </p:cNvPr>
          <p:cNvSpPr txBox="1">
            <a:spLocks/>
          </p:cNvSpPr>
          <p:nvPr/>
        </p:nvSpPr>
        <p:spPr>
          <a:xfrm>
            <a:off x="-19152" y="-57149"/>
            <a:ext cx="121920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ОРГАНИЗАТОРЫ МЕРОПРИЯТИЙ ДЛЯ ДЕТЕЙ ВОЛГОГРАДСКОЙ ОБЛАСТИ В ЛЕТНИЙ ПЕРИОД 2020 Г. 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99143" y="1194458"/>
            <a:ext cx="4284000" cy="864000"/>
          </a:xfrm>
          <a:prstGeom prst="roundRect">
            <a:avLst/>
          </a:prstGeom>
          <a:solidFill>
            <a:srgbClr val="203864">
              <a:alpha val="10196"/>
            </a:srgb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ГБПОУ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"КИПК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им.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А.П.Маресьева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693356" y="1194458"/>
            <a:ext cx="4284000" cy="864000"/>
          </a:xfrm>
          <a:prstGeom prst="roundRect">
            <a:avLst/>
          </a:prstGeom>
          <a:solidFill>
            <a:srgbClr val="203864">
              <a:alpha val="10196"/>
            </a:srgb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anose="020F0502020204030204" pitchFamily="34" charset="0"/>
              </a:rPr>
              <a:t>Детский оздоровительный лагерь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anose="020F0502020204030204" pitchFamily="34" charset="0"/>
              </a:rPr>
              <a:t>"Успех 34" </a:t>
            </a:r>
            <a:endParaRPr lang="ru-RU" alt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99143" y="2437860"/>
            <a:ext cx="4284000" cy="864000"/>
          </a:xfrm>
          <a:prstGeom prst="roundRect">
            <a:avLst/>
          </a:prstGeom>
          <a:solidFill>
            <a:srgbClr val="203864">
              <a:alpha val="10196"/>
            </a:srgb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ФГБОУ ВО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"ВГСПУ"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693356" y="3681262"/>
            <a:ext cx="4284000" cy="864000"/>
          </a:xfrm>
          <a:prstGeom prst="roundRect">
            <a:avLst/>
          </a:prstGeom>
          <a:solidFill>
            <a:srgbClr val="203864">
              <a:alpha val="10196"/>
            </a:srgb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ГБПОУ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"МППК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им.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В.В.Арнаутова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9088" y="644322"/>
            <a:ext cx="1156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890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ЛЕТНИЕ ДЕТСКИЕ ОНЛАЙН – СМЕНЫ</a:t>
            </a:r>
            <a:endParaRPr lang="ru-RU" sz="2000" b="1" dirty="0">
              <a:solidFill>
                <a:srgbClr val="2038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  <p:pic>
        <p:nvPicPr>
          <p:cNvPr id="7178" name="Picture 2" descr="D:\5_ ВИРТУАЛЬНОЕ ЛЕТО\Презентация\V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25" y="1773691"/>
            <a:ext cx="2474913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4483143" y="4961325"/>
            <a:ext cx="3210213" cy="1585126"/>
          </a:xfrm>
          <a:prstGeom prst="roundRect">
            <a:avLst/>
          </a:prstGeom>
          <a:solidFill>
            <a:srgbClr val="00B050">
              <a:alpha val="14902"/>
            </a:srgbClr>
          </a:solidFill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Информирование детей, родителей, вожатых, педагогов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u="sng" dirty="0" smtClean="0">
                <a:latin typeface="Georgia" panose="02040502050405020303" pitchFamily="18" charset="0"/>
                <a:hlinkClick r:id="rId5"/>
              </a:rPr>
              <a:t>https</a:t>
            </a:r>
            <a:r>
              <a:rPr lang="ru-RU" u="sng" dirty="0">
                <a:latin typeface="Georgia" panose="02040502050405020303" pitchFamily="18" charset="0"/>
                <a:hlinkClick r:id="rId5"/>
              </a:rPr>
              <a:t>://vk.com/</a:t>
            </a:r>
          </a:p>
          <a:p>
            <a:pPr algn="ctr">
              <a:defRPr/>
            </a:pPr>
            <a:r>
              <a:rPr lang="ru-RU" u="sng" dirty="0">
                <a:latin typeface="Georgia" panose="02040502050405020303" pitchFamily="18" charset="0"/>
                <a:hlinkClick r:id="rId5"/>
              </a:rPr>
              <a:t>club194286900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99144" y="3681262"/>
            <a:ext cx="4284000" cy="864000"/>
          </a:xfrm>
          <a:prstGeom prst="roundRect">
            <a:avLst/>
          </a:prstGeom>
          <a:solidFill>
            <a:srgbClr val="203864">
              <a:alpha val="10196"/>
            </a:srgb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ГБДОУ ВО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"Зеленая Волна"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693356" y="2437860"/>
            <a:ext cx="4284000" cy="864000"/>
          </a:xfrm>
          <a:prstGeom prst="roundRect">
            <a:avLst/>
          </a:prstGeom>
          <a:solidFill>
            <a:srgbClr val="203864">
              <a:alpha val="10196"/>
            </a:srgb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МУ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"Городской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оздоровительный центр для детей и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молодежи" Орленок"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7186" name="Picture 5" descr="\\10.10.7.156\лунева общая\ФОТО ВОЛНА\Summer_Boys_Little_girls_492693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1" y="4696738"/>
            <a:ext cx="3240000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6" descr="D:\ПОЛОВИНКИНА с флеш\ПОЛОВИНКИНА\ЛЕТО\фото летом\691da76c69a7d052789a499b20c8eb50.jp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56" y="4696738"/>
            <a:ext cx="3240000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/>
          <p:cNvSpPr>
            <a:spLocks noChangeArrowheads="1"/>
          </p:cNvSpPr>
          <p:nvPr/>
        </p:nvSpPr>
        <p:spPr bwMode="auto">
          <a:xfrm>
            <a:off x="4763" y="0"/>
            <a:ext cx="12187237" cy="592138"/>
          </a:xfrm>
          <a:prstGeom prst="rect">
            <a:avLst/>
          </a:prstGeom>
          <a:blipFill dpi="0" rotWithShape="1">
            <a:blip r:embed="rId2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Georgia" panose="02040502050405020303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312594" y="625022"/>
            <a:ext cx="6918050" cy="6182632"/>
          </a:xfrm>
          <a:prstGeom prst="rect">
            <a:avLst/>
          </a:prstGeom>
        </p:spPr>
      </p:pic>
      <p:sp>
        <p:nvSpPr>
          <p:cNvPr id="22" name="Заголовок 1">
            <a:extLst/>
          </p:cNvPr>
          <p:cNvSpPr txBox="1">
            <a:spLocks/>
          </p:cNvSpPr>
          <p:nvPr/>
        </p:nvSpPr>
        <p:spPr>
          <a:xfrm>
            <a:off x="0" y="0"/>
            <a:ext cx="12192000" cy="572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ОРГАНИЗАТОРЫ МЕРОПРИЯТИЙ ДЛЯ ДЕТЕЙ ВОЛГОГРАДСКОЙ ОБЛАСТИ В ЛЕТНИЙ ПЕРИОД 2020 Г. 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8981" y="5109482"/>
            <a:ext cx="4935538" cy="831850"/>
          </a:xfrm>
          <a:prstGeom prst="roundRect">
            <a:avLst/>
          </a:prstGeom>
          <a:solidFill>
            <a:srgbClr val="DEEBF7"/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ГБУ ДО ВО "Центр "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Славянка"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Региональный конкурс "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Славяночка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«</a:t>
            </a:r>
          </a:p>
          <a:p>
            <a:pPr algn="ctr" eaLnBrk="0" hangingPunct="0"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www.Slavyanka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3031" y="1350622"/>
            <a:ext cx="4935538" cy="1141754"/>
          </a:xfrm>
          <a:prstGeom prst="roundRect">
            <a:avLst/>
          </a:prstGeom>
          <a:solidFill>
            <a:srgbClr val="DEEBF7"/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ГБУ ВО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"Центр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молодежной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политики"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Таврида-детям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"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  <a:hlinkClick r:id="rId4" tooltip="https://vk.com/centermol_34"/>
              </a:rPr>
              <a:t>https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  <a:hlinkClick r:id="rId4" tooltip="https://vk.com/centermol_34"/>
              </a:rPr>
              <a:t>://vk.com/centermol_34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,</a:t>
            </a:r>
          </a:p>
          <a:p>
            <a:pPr algn="ctr" eaLnBrk="0" hangingPunct="0">
              <a:defRPr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3031" y="2612170"/>
            <a:ext cx="4935538" cy="931132"/>
          </a:xfrm>
          <a:prstGeom prst="roundRect">
            <a:avLst/>
          </a:prstGeom>
          <a:solidFill>
            <a:srgbClr val="DEEBF7"/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ГБУ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ВО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Волгоградпатриотцентр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«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Онлайн-акция "Свеча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Памяти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“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Vk.com/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volgapatriot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652462"/>
            <a:ext cx="12191999" cy="341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АКЦИИ, КОНКУРСЫ, ФЕСТИВАЛИ 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3031" y="3727110"/>
            <a:ext cx="5119688" cy="1262579"/>
          </a:xfrm>
          <a:prstGeom prst="roundRect">
            <a:avLst/>
          </a:prstGeom>
          <a:solidFill>
            <a:srgbClr val="DEEBF7"/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ГБУ ДО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"Волгоградская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станция детского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и юношеского туризма 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экскурсий“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Арт-пространство: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Мульт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-лето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  <a:hlinkClick r:id="rId5"/>
              </a:rPr>
              <a:t>http://turist34.ucoz.ru/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8202" name="Picture 1" descr="C:\Users\E_POLO~1\AppData\Local\Temp\Катюша 4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3727110"/>
            <a:ext cx="3512256" cy="23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" descr="D:\ФОТО КОНКУРСОВ\2018 г. ноябь  фото цветочная мозаика\IMG_06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1229007"/>
            <a:ext cx="3067050" cy="234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4" descr="C:\Users\E_POLO~1\AppData\Local\Temp\свеча памяти 2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1229007"/>
            <a:ext cx="3512256" cy="234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5" descr="C:\Users\E_POLO~1\AppData\Local\Temp\онлайн-викторина_Моя Родина - Россия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3727110"/>
            <a:ext cx="3067050" cy="232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>
            <a:spLocks noChangeArrowheads="1"/>
          </p:cNvSpPr>
          <p:nvPr/>
        </p:nvSpPr>
        <p:spPr bwMode="auto">
          <a:xfrm>
            <a:off x="4763" y="0"/>
            <a:ext cx="12187237" cy="592138"/>
          </a:xfrm>
          <a:prstGeom prst="rect">
            <a:avLst/>
          </a:prstGeom>
          <a:blipFill dpi="0" rotWithShape="1">
            <a:blip r:embed="rId2" cstate="print">
              <a:lum bright="-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latin typeface="Georgia" panose="02040502050405020303" pitchFamily="18" charset="0"/>
            </a:endParaRPr>
          </a:p>
        </p:txBody>
      </p:sp>
      <p:pic>
        <p:nvPicPr>
          <p:cNvPr id="9218" name="Picture 2" descr="C:\Users\grizenko\Desktop\Савина\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709613"/>
            <a:ext cx="794385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 bwMode="auto">
          <a:xfrm>
            <a:off x="167780" y="5491709"/>
            <a:ext cx="411618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#летоэтохорошо34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67779" y="6203429"/>
            <a:ext cx="4000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#интересноелето34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706997" y="5491709"/>
            <a:ext cx="33685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#лето34идети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98609" y="6203429"/>
            <a:ext cx="35663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#летоспользой34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498608" y="5491708"/>
            <a:ext cx="357909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#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онлайнлето34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130705" y="6203429"/>
            <a:ext cx="193059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#лето34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5" name="Заголовок 1">
            <a:extLst/>
          </p:cNvPr>
          <p:cNvSpPr txBox="1">
            <a:spLocks/>
          </p:cNvSpPr>
          <p:nvPr/>
        </p:nvSpPr>
        <p:spPr>
          <a:xfrm>
            <a:off x="0" y="-14287"/>
            <a:ext cx="12192000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ХЕШТЕГИ МЕРОПРИЯТИЙ КОНЦЕПЦИИ ПО ОРГАНИЗАЦИИ ЗАНЯТОСТИ ДЕТЕЙ ВОЛГОГРАДСКОЙ ОБЛАСТИ В ЛЕТНИЙ ПЕРИОД 2020 Г. 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15573</TotalTime>
  <Words>442</Words>
  <Application>Microsoft Office PowerPoint</Application>
  <PresentationFormat>Широкоэкранный</PresentationFormat>
  <Paragraphs>80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Карасев</dc:creator>
  <cp:lastModifiedBy>Лунева Яха Хасамбековна</cp:lastModifiedBy>
  <cp:revision>1215</cp:revision>
  <cp:lastPrinted>2020-05-28T05:09:36Z</cp:lastPrinted>
  <dcterms:created xsi:type="dcterms:W3CDTF">2018-06-01T09:19:56Z</dcterms:created>
  <dcterms:modified xsi:type="dcterms:W3CDTF">2020-05-28T05:11:01Z</dcterms:modified>
</cp:coreProperties>
</file>