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4" r:id="rId2"/>
    <p:sldId id="256" r:id="rId3"/>
    <p:sldId id="265" r:id="rId4"/>
    <p:sldId id="267" r:id="rId5"/>
    <p:sldId id="264" r:id="rId6"/>
    <p:sldId id="262" r:id="rId7"/>
    <p:sldId id="261" r:id="rId8"/>
    <p:sldId id="275" r:id="rId9"/>
    <p:sldId id="272" r:id="rId10"/>
    <p:sldId id="269" r:id="rId11"/>
    <p:sldId id="259" r:id="rId12"/>
    <p:sldId id="263" r:id="rId13"/>
    <p:sldId id="276" r:id="rId14"/>
    <p:sldId id="270" r:id="rId15"/>
    <p:sldId id="273" r:id="rId16"/>
    <p:sldId id="271" r:id="rId17"/>
    <p:sldId id="258" r:id="rId18"/>
    <p:sldId id="268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8A2A-E282-4EE0-A7AF-D82169D0B20F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2902-ABCE-423C-8846-090AA0A11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2902-ABCE-423C-8846-090AA0A112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D2902-ABCE-423C-8846-090AA0A1123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BB1D-643A-4F94-B35A-DDA228F0430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7947B-05D0-43D6-A01F-A9B97C3FFF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4500562" y="142852"/>
            <a:ext cx="4500562" cy="1285884"/>
          </a:xfrm>
          <a:prstGeom prst="wedgeRectCallout">
            <a:avLst>
              <a:gd name="adj1" fmla="val 1390"/>
              <a:gd name="adj2" fmla="val 72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Одна </a:t>
            </a:r>
            <a:r>
              <a:rPr lang="ru-RU" sz="3200" dirty="0" smtClean="0"/>
              <a:t>голова хорошо,</a:t>
            </a:r>
          </a:p>
          <a:p>
            <a:pPr algn="ctr"/>
            <a:r>
              <a:rPr lang="ru-RU" sz="3200" dirty="0" smtClean="0"/>
              <a:t> а </a:t>
            </a:r>
            <a:r>
              <a:rPr lang="ru-RU" sz="3200" dirty="0" smtClean="0">
                <a:solidFill>
                  <a:srgbClr val="FF0000"/>
                </a:solidFill>
              </a:rPr>
              <a:t>две</a:t>
            </a:r>
            <a:r>
              <a:rPr lang="ru-RU" sz="3200" dirty="0" smtClean="0"/>
              <a:t> – лучше!</a:t>
            </a:r>
            <a:endParaRPr lang="ru-RU" sz="32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0" y="0"/>
            <a:ext cx="4286248" cy="1714488"/>
          </a:xfrm>
          <a:prstGeom prst="wedgeEllipseCallout">
            <a:avLst>
              <a:gd name="adj1" fmla="val 52370"/>
              <a:gd name="adj2" fmla="val 49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Один</a:t>
            </a:r>
            <a:r>
              <a:rPr lang="ru-RU" sz="3200" dirty="0" smtClean="0"/>
              <a:t> в поле </a:t>
            </a:r>
          </a:p>
          <a:p>
            <a:pPr algn="ctr"/>
            <a:r>
              <a:rPr lang="ru-RU" sz="3200" dirty="0" smtClean="0"/>
              <a:t>не воин</a:t>
            </a:r>
            <a:endParaRPr lang="ru-RU" sz="32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2844" y="1857364"/>
            <a:ext cx="4357686" cy="1285884"/>
          </a:xfrm>
          <a:prstGeom prst="wedgeRoundRectCallout">
            <a:avLst>
              <a:gd name="adj1" fmla="val -8"/>
              <a:gd name="adj2" fmla="val 75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 свои </a:t>
            </a:r>
            <a:r>
              <a:rPr lang="ru-RU" sz="3200" dirty="0" smtClean="0">
                <a:solidFill>
                  <a:srgbClr val="FF0000"/>
                </a:solidFill>
              </a:rPr>
              <a:t>пять</a:t>
            </a:r>
            <a:r>
              <a:rPr lang="ru-RU" sz="3200" dirty="0" smtClean="0"/>
              <a:t> пальцев</a:t>
            </a:r>
            <a:endParaRPr lang="ru-RU" sz="32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4572000" y="1857364"/>
            <a:ext cx="4572000" cy="2071702"/>
          </a:xfrm>
          <a:prstGeom prst="wedgeEllipseCallout">
            <a:avLst>
              <a:gd name="adj1" fmla="val -54515"/>
              <a:gd name="adj2" fmla="val 5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Шесть</a:t>
            </a:r>
            <a:r>
              <a:rPr lang="ru-RU" sz="3200" dirty="0" smtClean="0"/>
              <a:t> мышат в камышах шуршат</a:t>
            </a:r>
            <a:endParaRPr lang="ru-RU" sz="3200" dirty="0"/>
          </a:p>
        </p:txBody>
      </p:sp>
      <p:sp>
        <p:nvSpPr>
          <p:cNvPr id="9" name="Двойная волна 8"/>
          <p:cNvSpPr/>
          <p:nvPr/>
        </p:nvSpPr>
        <p:spPr>
          <a:xfrm>
            <a:off x="142844" y="5500702"/>
            <a:ext cx="8786874" cy="135729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Семь</a:t>
            </a:r>
            <a:r>
              <a:rPr lang="ru-RU" sz="3200" dirty="0" smtClean="0"/>
              <a:t> раз отмерь, </a:t>
            </a:r>
            <a:r>
              <a:rPr lang="ru-RU" sz="3200" dirty="0" smtClean="0">
                <a:solidFill>
                  <a:srgbClr val="FF0000"/>
                </a:solidFill>
              </a:rPr>
              <a:t>один</a:t>
            </a:r>
            <a:r>
              <a:rPr lang="ru-RU" sz="3200" dirty="0" smtClean="0"/>
              <a:t> – отрежь!</a:t>
            </a:r>
            <a:endParaRPr lang="ru-RU" sz="32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0" y="3643314"/>
            <a:ext cx="3857620" cy="1571636"/>
          </a:xfrm>
          <a:prstGeom prst="wedgeEllipseCallout">
            <a:avLst>
              <a:gd name="adj1" fmla="val 53793"/>
              <a:gd name="adj2" fmla="val 58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 </a:t>
            </a:r>
            <a:r>
              <a:rPr lang="ru-RU" sz="3200" dirty="0" smtClean="0">
                <a:solidFill>
                  <a:srgbClr val="FF0000"/>
                </a:solidFill>
              </a:rPr>
              <a:t>трёх </a:t>
            </a:r>
            <a:r>
              <a:rPr lang="ru-RU" sz="3200" dirty="0" smtClean="0"/>
              <a:t>соснах заблудиться</a:t>
            </a:r>
          </a:p>
          <a:p>
            <a:pPr algn="ctr"/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072066" y="4071942"/>
            <a:ext cx="3857652" cy="1184152"/>
          </a:xfrm>
          <a:prstGeom prst="wedgeRoundRectCallout">
            <a:avLst>
              <a:gd name="adj1" fmla="val -62038"/>
              <a:gd name="adj2" fmla="val 440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Дважды два - четыре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улуповы\Desktop\проект Матем\IMG_75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5317" y="0"/>
            <a:ext cx="4748683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9" name="Picture 3" descr="C:\Users\Тулуповы\Desktop\проект Матем\IMG_75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7562"/>
            <a:ext cx="5609695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2636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Arial Narrow" pitchFamily="34" charset="0"/>
              </a:rPr>
              <a:t>Книжка-малышка</a:t>
            </a:r>
            <a:endParaRPr lang="ru-RU" sz="40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428736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Омарова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Рамазана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Тулуповы\Desktop\проект Матем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331044"/>
            <a:ext cx="2500330" cy="352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улуповы\Desktop\проект Матем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4" name="Picture 3" descr="C:\Users\Тулуповы\Desktop\проект Матем\DSCN0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363059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Тулуповы\Desktop\проект Матем\DSCN0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14554"/>
            <a:ext cx="3794741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214290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Книжки-малышки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Насти и Ксюши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улуповы\Desktop\проект Матем\images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Тулуповы\Desktop\проект Матем\DSCN04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714356"/>
            <a:ext cx="8072494" cy="5751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85786" y="5643578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Стефановой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Ксении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улуповы\Desktop\проект Матем\DSCN0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5382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3571876"/>
            <a:ext cx="3643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Пруцкова  Артёма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Тулуповы\Desktop\проект Матем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139" y="357166"/>
            <a:ext cx="3500861" cy="3071834"/>
          </a:xfrm>
          <a:prstGeom prst="rect">
            <a:avLst/>
          </a:prstGeom>
          <a:noFill/>
        </p:spPr>
      </p:pic>
      <p:pic>
        <p:nvPicPr>
          <p:cNvPr id="4101" name="Picture 5" descr="C:\Users\Тулуповы\Desktop\проект Матем\images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429132"/>
            <a:ext cx="1933575" cy="2257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улуповы\Desktop\проект Матем\DSCN0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4483817" cy="35527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364" name="Picture 4" descr="C:\Users\Тулуповы\Desktop\проект Матем\DSCN04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37617" y="3500438"/>
            <a:ext cx="4906383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C:\Users\Тулуповы\Desktop\проект Матем\images (14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2285984" cy="32146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071942"/>
            <a:ext cx="414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Назаровой Дарьи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Тулуповы\Desktop\проект Матем\DSCN0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8813" y="0"/>
            <a:ext cx="608518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071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Штуккерт</a:t>
            </a: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Виктории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Тулуповы\Desktop\проект Матем\DSCN04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429000"/>
            <a:ext cx="3460800" cy="3222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Тулуповы\Desktop\проект Матем\DSCN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590" y="0"/>
            <a:ext cx="4751410" cy="6357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10800000" flipV="1">
            <a:off x="0" y="216984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Книжки-малышки 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Влада и  Никиты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улуповы\Desktop\проект Матем\DSCN0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4406960" cy="542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улуповы\Desktop\проект Матем\DSCN0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5357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 descr="C:\Users\Тулуповы\Desktop\проект Матем\DSCN04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89457" y="0"/>
            <a:ext cx="495454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786454"/>
            <a:ext cx="3676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</a:t>
            </a:r>
          </a:p>
          <a:p>
            <a:pPr algn="ctr"/>
            <a:r>
              <a:rPr lang="ru-RU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Симутиной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Валерии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Тулуповы\Desktop\проект Матем\DSCN04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14290"/>
            <a:ext cx="4000496" cy="6429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Тулуповы\Desktop\проект Матем\DSCN04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14290"/>
            <a:ext cx="4500594" cy="457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5286388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Калининой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Алины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улуповы\Desktop\проект Матем\DSCN04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857893"/>
            <a:ext cx="9144000" cy="100010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повсюду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214290"/>
            <a:ext cx="3286116" cy="32147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учащихся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«а» класса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Н.В.Штуккерт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улуповы\Desktop\проект Матем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857884" cy="6072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029472" cy="100013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Над проектом  работали: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928670"/>
            <a:ext cx="8215370" cy="5715040"/>
          </a:xfrm>
        </p:spPr>
        <p:txBody>
          <a:bodyPr>
            <a:noAutofit/>
          </a:bodyPr>
          <a:lstStyle/>
          <a:p>
            <a:pPr algn="l"/>
            <a:r>
              <a:rPr lang="ru-RU" sz="2800" u="sng" dirty="0" smtClean="0">
                <a:solidFill>
                  <a:srgbClr val="002060"/>
                </a:solidFill>
              </a:rPr>
              <a:t>Чтецы: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Крамской Владислав, Назарова Дарья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err="1" smtClean="0">
                <a:solidFill>
                  <a:srgbClr val="002060"/>
                </a:solidFill>
              </a:rPr>
              <a:t>Стефанова</a:t>
            </a:r>
            <a:r>
              <a:rPr lang="ru-RU" sz="2800" dirty="0" smtClean="0">
                <a:solidFill>
                  <a:srgbClr val="002060"/>
                </a:solidFill>
              </a:rPr>
              <a:t> Ксения, Коробова Анастасия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Мальцев Дмитрий, </a:t>
            </a:r>
            <a:r>
              <a:rPr lang="ru-RU" sz="2800" dirty="0" err="1" smtClean="0">
                <a:solidFill>
                  <a:srgbClr val="002060"/>
                </a:solidFill>
              </a:rPr>
              <a:t>Штуккерт</a:t>
            </a:r>
            <a:r>
              <a:rPr lang="ru-RU" sz="2800" dirty="0" smtClean="0">
                <a:solidFill>
                  <a:srgbClr val="002060"/>
                </a:solidFill>
              </a:rPr>
              <a:t> Виктория</a:t>
            </a:r>
          </a:p>
          <a:p>
            <a:endParaRPr lang="ru-RU" sz="24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Нам  помогали: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мамы, папы, бабушки,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братишки, сестренки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ru-RU" sz="2800" i="1" u="sng" dirty="0" smtClean="0">
                <a:solidFill>
                  <a:srgbClr val="002060"/>
                </a:solidFill>
              </a:rPr>
              <a:t>Технический редактор: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Кабаев</a:t>
            </a:r>
            <a:r>
              <a:rPr lang="ru-RU" sz="2800" dirty="0" smtClean="0">
                <a:solidFill>
                  <a:srgbClr val="002060"/>
                </a:solidFill>
              </a:rPr>
              <a:t> Никита  </a:t>
            </a:r>
          </a:p>
          <a:p>
            <a:pPr algn="l"/>
            <a:r>
              <a:rPr lang="ru-RU" sz="2800" i="1" u="sng" dirty="0" smtClean="0">
                <a:solidFill>
                  <a:srgbClr val="002060"/>
                </a:solidFill>
              </a:rPr>
              <a:t>Главный редактор:</a:t>
            </a:r>
            <a:r>
              <a:rPr lang="ru-RU" sz="2800" dirty="0" smtClean="0">
                <a:solidFill>
                  <a:srgbClr val="002060"/>
                </a:solidFill>
              </a:rPr>
              <a:t> Наталья Владимировна</a:t>
            </a: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1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улуповы\Desktop\проект Матем\images (3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58313" cy="6858000"/>
          </a:xfrm>
          <a:prstGeom prst="rect">
            <a:avLst/>
          </a:prstGeom>
          <a:noFill/>
        </p:spPr>
      </p:pic>
      <p:pic>
        <p:nvPicPr>
          <p:cNvPr id="3" name="Picture 2" descr="C:\Users\Тулуповы\Desktop\проект Матем\DSCN04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357430"/>
            <a:ext cx="9305262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улуповы\Desktop\проект Матем\images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5310" y="1"/>
            <a:ext cx="2188691" cy="3714751"/>
          </a:xfrm>
          <a:prstGeom prst="rect">
            <a:avLst/>
          </a:prstGeom>
          <a:noFill/>
        </p:spPr>
      </p:pic>
      <p:pic>
        <p:nvPicPr>
          <p:cNvPr id="3" name="Picture 4" descr="C:\Users\Тулуповы\Desktop\проект Матем\images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14"/>
            <a:ext cx="2643206" cy="3357586"/>
          </a:xfrm>
          <a:prstGeom prst="rect">
            <a:avLst/>
          </a:prstGeom>
          <a:noFill/>
        </p:spPr>
      </p:pic>
      <p:pic>
        <p:nvPicPr>
          <p:cNvPr id="12291" name="Picture 3" descr="C:\Users\Тулуповы\Desktop\проект Матем\DSCN0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0"/>
            <a:ext cx="4143404" cy="688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2" name="Picture 4" descr="C:\Users\Тулуповы\Desktop\проект Матем\images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3861" y="5143512"/>
            <a:ext cx="2110139" cy="1714488"/>
          </a:xfrm>
          <a:prstGeom prst="rect">
            <a:avLst/>
          </a:prstGeom>
          <a:noFill/>
        </p:spPr>
      </p:pic>
      <p:pic>
        <p:nvPicPr>
          <p:cNvPr id="12293" name="Picture 5" descr="C:\Users\Тулуповы\Desktop\проект Матем\images (1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543173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7429520" cy="321471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Дорогу осилит идущий,</a:t>
            </a:r>
            <a:br>
              <a:rPr lang="ru-RU" b="1" i="1" dirty="0" smtClean="0"/>
            </a:br>
            <a:r>
              <a:rPr lang="ru-RU" b="1" i="1" dirty="0" smtClean="0"/>
              <a:t>а математику – мыслящий.</a:t>
            </a:r>
            <a:endParaRPr lang="ru-RU" b="1" i="1" dirty="0"/>
          </a:p>
        </p:txBody>
      </p:sp>
      <p:pic>
        <p:nvPicPr>
          <p:cNvPr id="9218" name="Picture 2" descr="C:\Users\Тулуповы\Desktop\проект Матем\images (3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019300" cy="2085975"/>
          </a:xfrm>
          <a:prstGeom prst="rect">
            <a:avLst/>
          </a:prstGeom>
          <a:noFill/>
        </p:spPr>
      </p:pic>
      <p:pic>
        <p:nvPicPr>
          <p:cNvPr id="9219" name="Picture 3" descr="C:\Users\Тулуповы\Desktop\проект Матем\images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1004" y="3571876"/>
            <a:ext cx="3862997" cy="3038484"/>
          </a:xfrm>
          <a:prstGeom prst="rect">
            <a:avLst/>
          </a:prstGeom>
          <a:noFill/>
        </p:spPr>
      </p:pic>
      <p:pic>
        <p:nvPicPr>
          <p:cNvPr id="9220" name="Picture 4" descr="C:\Users\Тулуповы\Desktop\проект Матем\images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290"/>
            <a:ext cx="2285984" cy="1845116"/>
          </a:xfrm>
          <a:prstGeom prst="rect">
            <a:avLst/>
          </a:prstGeom>
          <a:noFill/>
        </p:spPr>
      </p:pic>
      <p:pic>
        <p:nvPicPr>
          <p:cNvPr id="9221" name="Picture 5" descr="C:\Users\Тулуповы\Desktop\проект Матем\images (2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928934"/>
            <a:ext cx="1731453" cy="3929066"/>
          </a:xfrm>
          <a:prstGeom prst="rect">
            <a:avLst/>
          </a:prstGeom>
          <a:noFill/>
        </p:spPr>
      </p:pic>
      <p:pic>
        <p:nvPicPr>
          <p:cNvPr id="7" name="Picture 6" descr="C:\Users\Тулуповы\Desktop\проект Матем\images (1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480530"/>
            <a:ext cx="3143272" cy="30917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улуповы\Desktop\проект Матем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7171" name="Picture 3" descr="C:\Users\Тулуповы\Desktop\проект Матем\DSCN0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14356"/>
            <a:ext cx="8347371" cy="535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улуповы\Desktop\проект Матем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91" y="0"/>
            <a:ext cx="9149891" cy="6853587"/>
          </a:xfrm>
          <a:prstGeom prst="rect">
            <a:avLst/>
          </a:prstGeom>
          <a:noFill/>
        </p:spPr>
      </p:pic>
      <p:pic>
        <p:nvPicPr>
          <p:cNvPr id="6149" name="Picture 5" descr="C:\Users\Тулуповы\Desktop\проект Матем\DSCN0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-285776"/>
            <a:ext cx="7715304" cy="6306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улуповы\Desktop\проект Матем\DSCN04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3"/>
            <a:ext cx="6072198" cy="63579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459" name="Picture 3" descr="C:\Users\Тулуповы\Desktop\проект Матем\DSCN04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2303" y="214290"/>
            <a:ext cx="3231697" cy="3052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57884" y="4071942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Мальцева Дмитрия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Тулуповы\Desktop\проект Матем\DSCN04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3697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C:\Users\Тулуповы\Desktop\проект Матем\DSCN04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87835" y="1814343"/>
            <a:ext cx="5056165" cy="5043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43340" y="285728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Книжка-малышка Медведевой Маш</a:t>
            </a:r>
            <a:r>
              <a:rPr lang="ru-RU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105</Words>
  <Application>Microsoft Office PowerPoint</Application>
  <PresentationFormat>Экран (4:3)</PresentationFormat>
  <Paragraphs>43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Математика повсюду</vt:lpstr>
      <vt:lpstr>Слайд 3</vt:lpstr>
      <vt:lpstr>Слайд 4</vt:lpstr>
      <vt:lpstr>Дорогу осилит идущий, а математику – мыслящий.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Над проектом  работали: 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Тулуповы</dc:creator>
  <cp:lastModifiedBy>admin</cp:lastModifiedBy>
  <cp:revision>69</cp:revision>
  <dcterms:created xsi:type="dcterms:W3CDTF">2014-11-16T08:16:31Z</dcterms:created>
  <dcterms:modified xsi:type="dcterms:W3CDTF">2016-04-02T08:45:38Z</dcterms:modified>
</cp:coreProperties>
</file>