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72" r:id="rId9"/>
    <p:sldId id="273" r:id="rId10"/>
    <p:sldId id="274" r:id="rId11"/>
    <p:sldId id="270" r:id="rId12"/>
    <p:sldId id="275" r:id="rId13"/>
    <p:sldId id="276" r:id="rId14"/>
    <p:sldId id="277" r:id="rId15"/>
    <p:sldId id="278" r:id="rId16"/>
    <p:sldId id="279" r:id="rId17"/>
    <p:sldId id="280" r:id="rId18"/>
    <p:sldId id="26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643182"/>
            <a:ext cx="7772400" cy="2286016"/>
          </a:xfrm>
        </p:spPr>
        <p:txBody>
          <a:bodyPr>
            <a:normAutofit/>
          </a:bodyPr>
          <a:lstStyle/>
          <a:p>
            <a:r>
              <a:rPr lang="ru-RU" dirty="0" smtClean="0"/>
              <a:t>Отчет о работе </a:t>
            </a:r>
            <a:br>
              <a:rPr lang="ru-RU" dirty="0" smtClean="0"/>
            </a:br>
            <a:r>
              <a:rPr lang="ru-RU" dirty="0" smtClean="0"/>
              <a:t>Центра «Точка Роста» </a:t>
            </a:r>
            <a:br>
              <a:rPr lang="ru-RU" dirty="0" smtClean="0"/>
            </a:br>
            <a:r>
              <a:rPr lang="ru-RU" dirty="0" smtClean="0"/>
              <a:t>за 2025-2026 учебный год</a:t>
            </a:r>
            <a:endParaRPr lang="ru-RU" dirty="0"/>
          </a:p>
        </p:txBody>
      </p:sp>
      <p:pic>
        <p:nvPicPr>
          <p:cNvPr id="5" name="Picture 5" descr="C:\Users\User\Downloads\1111111111-removebg-preview.pn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857224" y="0"/>
            <a:ext cx="7288821" cy="2231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2852"/>
            <a:ext cx="5357818" cy="1487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Практическая работа: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«Наблюдение лунного затмения»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:\Users\Галина Анатольевна\Desktop\К ПРЕЗЕНТАЦИИ ТОЧКА РОСТА\а 9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857364"/>
            <a:ext cx="4525817" cy="459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Галина Анатольевна\Desktop\К ПРЕЗЕНТАЦИИ ТОЧКА РОСТА\а 9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14290"/>
            <a:ext cx="5172365" cy="6353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416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42860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Изучение подвижной</a:t>
            </a:r>
          </a:p>
          <a:p>
            <a:r>
              <a:rPr lang="ru-RU" sz="2800" b="1" dirty="0" smtClean="0"/>
              <a:t> звёздной карты</a:t>
            </a:r>
            <a:endParaRPr lang="ru-RU" sz="2800" b="1" dirty="0"/>
          </a:p>
        </p:txBody>
      </p:sp>
      <p:pic>
        <p:nvPicPr>
          <p:cNvPr id="6" name="Рисунок 5" descr="C:\Users\Галина Анатольевна\Desktop\К ПРЕЗЕНТАЦИИ ТОЧКА РОСТА\а 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2285992"/>
            <a:ext cx="3105150" cy="4140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Галина Анатольевна\Desktop\К ПРЕЗЕНТАЦИИ ТОЧКА РОСТА\а 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428604"/>
            <a:ext cx="4328892" cy="6059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9001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Изучение демонстрационной </a:t>
            </a:r>
            <a:br>
              <a:rPr lang="ru-RU" sz="2800" b="1" dirty="0" smtClean="0"/>
            </a:br>
            <a:r>
              <a:rPr lang="ru-RU" sz="2800" b="1" dirty="0" smtClean="0"/>
              <a:t>              карты звёздного неба</a:t>
            </a:r>
            <a:endParaRPr lang="ru-RU" sz="2800" dirty="0"/>
          </a:p>
        </p:txBody>
      </p:sp>
      <p:pic>
        <p:nvPicPr>
          <p:cNvPr id="6" name="Рисунок 5" descr="C:\Users\Галина Анатольевна\Desktop\К ПРЕЗЕНТАЦИИ ТОЧКА РОСТА\а 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857364"/>
            <a:ext cx="4786346" cy="4143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3" descr="C:\Users\Галина Анатольевна\Desktop\К ПРЕЗЕНТАЦИИ ТОЧКА РОСТА\а 29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857364"/>
            <a:ext cx="3357586" cy="421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428604"/>
            <a:ext cx="2857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Изучение глобуса небесной сферы</a:t>
            </a:r>
            <a:endParaRPr lang="ru-RU" sz="2800" dirty="0"/>
          </a:p>
        </p:txBody>
      </p:sp>
      <p:pic>
        <p:nvPicPr>
          <p:cNvPr id="7" name="Рисунок 6" descr="C:\Users\Галина Анатольевна\Desktop\К ПРЕЗЕНТАЦИИ ТОЧКА РОСТА\а 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1" y="214291"/>
            <a:ext cx="2357454" cy="300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Галина Анатольевна\Desktop\К ПРЕЗЕНТАЦИИ ТОЧКА РОСТА\а 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500438"/>
            <a:ext cx="2500330" cy="307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Галина Анатольевна\Desktop\К ПРЕЗЕНТАЦИИ ТОЧКА РОСТА\а 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00438"/>
            <a:ext cx="2571768" cy="307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Галина Анатольевна\Desktop\К ПРЕЗЕНТАЦИИ ТОЧКА РОСТА\а 4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85728"/>
            <a:ext cx="2500330" cy="2988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Галина Анатольевна\Desktop\К ПРЕЗЕНТАЦИИ ТОЧКА РОСТА\а 4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3500438"/>
            <a:ext cx="2445788" cy="3087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357290" y="428604"/>
            <a:ext cx="678661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Кружок «Мир Левенгука»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ероприятия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«Осенний калейдоскоп» и  «Великолепная шестерка»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7651" name="Picture 3" descr="C:\Users\Дмитрий\Downloads\e642bdb7-2906-4257-99ad-fb0c50c23dea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2574648" cy="3419455"/>
          </a:xfrm>
          <a:prstGeom prst="rect">
            <a:avLst/>
          </a:prstGeom>
          <a:noFill/>
        </p:spPr>
      </p:pic>
      <p:pic>
        <p:nvPicPr>
          <p:cNvPr id="27652" name="Picture 4" descr="C:\Users\Дмитрий\Downloads\309c5610-2a7e-442e-8fa3-15bb0f00dc7d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643182"/>
            <a:ext cx="2571768" cy="3415630"/>
          </a:xfrm>
          <a:prstGeom prst="rect">
            <a:avLst/>
          </a:prstGeom>
          <a:noFill/>
        </p:spPr>
      </p:pic>
      <p:pic>
        <p:nvPicPr>
          <p:cNvPr id="27653" name="Picture 5" descr="C:\Users\Дмитрий\Downloads\13f54928-be57-4332-b017-245ac9bacaee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643181"/>
            <a:ext cx="2581853" cy="34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7148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«Путешествие в мир растений» и «Биологическое исследование космоса».</a:t>
            </a:r>
            <a:endParaRPr lang="ru-RU" sz="2800" b="1" dirty="0"/>
          </a:p>
        </p:txBody>
      </p:sp>
      <p:pic>
        <p:nvPicPr>
          <p:cNvPr id="35842" name="Picture 2" descr="C:\Users\Дмитрий\Desktop\по школе\отчеты мои рабочие\точка роста\фото\2024-25\биология\5190710754993630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2786058"/>
            <a:ext cx="2447421" cy="3249688"/>
          </a:xfrm>
          <a:prstGeom prst="rect">
            <a:avLst/>
          </a:prstGeom>
          <a:noFill/>
        </p:spPr>
      </p:pic>
      <p:pic>
        <p:nvPicPr>
          <p:cNvPr id="35843" name="Picture 3" descr="C:\Users\Дмитрий\Desktop\по школе\отчеты мои рабочие\точка роста\фото\2024-25\биология\519071075499363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786058"/>
            <a:ext cx="2528682" cy="3357586"/>
          </a:xfrm>
          <a:prstGeom prst="rect">
            <a:avLst/>
          </a:prstGeom>
          <a:noFill/>
        </p:spPr>
      </p:pic>
      <p:pic>
        <p:nvPicPr>
          <p:cNvPr id="35844" name="Picture 4" descr="C:\Users\Дмитрий\Desktop\по школе\отчеты мои рабочие\точка роста\фото\2024-25\биология\53033802584074445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42852"/>
            <a:ext cx="3224738" cy="4286256"/>
          </a:xfrm>
          <a:prstGeom prst="rect">
            <a:avLst/>
          </a:prstGeom>
          <a:noFill/>
        </p:spPr>
      </p:pic>
      <p:pic>
        <p:nvPicPr>
          <p:cNvPr id="35845" name="Picture 5" descr="C:\Users\Дмитрий\Desktop\по школе\отчеты мои рабочие\точка роста\фото\2024-25\биология\53033802584074445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429000"/>
            <a:ext cx="3243834" cy="4311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71480"/>
            <a:ext cx="6143668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«Чудесная химия»</a:t>
            </a:r>
            <a:r>
              <a:rPr lang="ru-RU" sz="2800" b="1" spc="-5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ru-RU" sz="2800" b="1" spc="-5" dirty="0" smtClean="0">
                <a:latin typeface="+mj-lt"/>
                <a:cs typeface="Times New Roman" panose="02020603050405020304" pitchFamily="18" charset="0"/>
              </a:rPr>
              <a:t>Тема: Химические</a:t>
            </a:r>
            <a:r>
              <a:rPr lang="ru-RU" sz="2800" b="1" spc="-65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latin typeface="+mj-lt"/>
                <a:cs typeface="Times New Roman" panose="02020603050405020304" pitchFamily="18" charset="0"/>
              </a:rPr>
              <a:t>продукты:</a:t>
            </a:r>
            <a:r>
              <a:rPr lang="ru-RU" sz="2800" b="1" spc="-5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latin typeface="+mj-lt"/>
                <a:cs typeface="Times New Roman" panose="02020603050405020304" pitchFamily="18" charset="0"/>
              </a:rPr>
              <a:t>«сок,</a:t>
            </a:r>
            <a:r>
              <a:rPr lang="ru-RU" sz="2800" b="1" spc="-6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latin typeface="+mj-lt"/>
                <a:cs typeface="Times New Roman" panose="02020603050405020304" pitchFamily="18" charset="0"/>
              </a:rPr>
              <a:t>вода,</a:t>
            </a:r>
            <a:r>
              <a:rPr lang="ru-RU" sz="2800" b="1" spc="-6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молоко»</a:t>
            </a:r>
            <a:endParaRPr lang="ru-RU" sz="2800" b="1" dirty="0" smtClean="0">
              <a:latin typeface="+mj-lt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800" spc="-5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6866" name="Picture 2" descr="C:\Users\Дмитрий\Desktop\по школе\отчеты мои рабочие\точка роста\фото\25-26\химия\5357153266133237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643314"/>
            <a:ext cx="2830502" cy="2830502"/>
          </a:xfrm>
          <a:prstGeom prst="rect">
            <a:avLst/>
          </a:prstGeom>
          <a:noFill/>
        </p:spPr>
      </p:pic>
      <p:pic>
        <p:nvPicPr>
          <p:cNvPr id="36870" name="Picture 6" descr="C:\Users\Дмитрий\Desktop\по школе\отчеты мои рабочие\точка роста\фото\25-26\химия\ec270713-f2fa-48de-9f43-1c1f32772e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714356"/>
            <a:ext cx="2740022" cy="2740022"/>
          </a:xfrm>
          <a:prstGeom prst="rect">
            <a:avLst/>
          </a:prstGeom>
          <a:noFill/>
        </p:spPr>
      </p:pic>
      <p:pic>
        <p:nvPicPr>
          <p:cNvPr id="36871" name="Picture 7" descr="C:\Users\Дмитрий\Desktop\по школе\отчеты мои рабочие\точка роста\фото\25-26\химия\48a8a227-de1c-45be-b065-c6ea97d53e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43314"/>
            <a:ext cx="2835271" cy="2835271"/>
          </a:xfrm>
          <a:prstGeom prst="rect">
            <a:avLst/>
          </a:prstGeom>
          <a:noFill/>
        </p:spPr>
      </p:pic>
      <p:pic>
        <p:nvPicPr>
          <p:cNvPr id="36873" name="Picture 9" descr="C:\Users\Дмитрий\Desktop\по школе\отчеты мои рабочие\точка роста\фото\25-26\химия\f882d57b-3670-4855-a17d-deb2d4b288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643314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Дмитрий\Desktop\по школе\отчеты мои рабочие\точка роста\фото\25-26\химия\0e4b1e06-6ea3-4162-9117-058bb6ad330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86124"/>
            <a:ext cx="2840039" cy="284003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214290"/>
            <a:ext cx="2857520" cy="291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5072098" cy="2888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«Чудесная химия»</a:t>
            </a:r>
          </a:p>
          <a:p>
            <a:pPr algn="ctr">
              <a:lnSpc>
                <a:spcPct val="115000"/>
              </a:lnSpc>
            </a:pPr>
            <a:r>
              <a:rPr lang="ru-RU" sz="2800" b="1" spc="-5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Мыло или мыла?</a:t>
            </a:r>
            <a:endParaRPr lang="ru-RU" sz="28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2800" dirty="0" smtClean="0">
              <a:latin typeface="+mj-lt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800" spc="-5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7890" name="Picture 2" descr="C:\Users\Дмитрий\Desktop\по школе\отчеты мои рабочие\точка роста\фото\25-26\химия\e2e9cf4f-4cbf-4974-bcda-c4b0326166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286124"/>
            <a:ext cx="2928958" cy="2928958"/>
          </a:xfrm>
          <a:prstGeom prst="rect">
            <a:avLst/>
          </a:prstGeom>
          <a:noFill/>
        </p:spPr>
      </p:pic>
      <p:pic>
        <p:nvPicPr>
          <p:cNvPr id="37892" name="Picture 4" descr="C:\Users\Дмитрий\Desktop\по школе\отчеты мои рабочие\точка роста\фото\25-26\химия\df09906e-556a-48ea-b51a-843143049e4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286124"/>
            <a:ext cx="2887651" cy="2887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35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 центра «Точка роста» на 2026-2027 учебный год: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358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Продолжить реализацию общеобразовательных программам естественно – научной (проектной) направленности по химии, физике, астрономии и биологии.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358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Продолжить реализацию программ дополнительного образования цифровой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естественно научной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направленности.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358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Вовлекать обучающихся в группы естественно - научной направленности для повышения качества образования по химии, физике и биологии.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358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Вовлекать педагогов и учащихся центра  в участие в конкурсах различной направленности.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358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Дмитрий\Desktop\по школе\отчеты мои рабочие\точка роста\картинки точка роста\shablon-klev-club-72gf-p-shabloni-buklet-tochka-rosta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-78416"/>
            <a:ext cx="4633452" cy="6936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2428868"/>
            <a:ext cx="82867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беспечить повышение охвата обучающихся программами основного общего и дополнительного образования естественно - научной и технологической направленностей с использованием современного оборудования.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C:\Users\Дмитрий\Desktop\по школе\отчеты мои рабочие\точка роста\картинки точка роста\shablon-klev-club-bxks-p-shabloni-dlya-tochka-rosta-nadpis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4965730" cy="2793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44" y="117693"/>
            <a:ext cx="878684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4242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 Центра: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Реализация основных общеобразовательных программ по учебным предметам цифровой направленностей.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Организация системы внеурочной деятельности, организуемой в школе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Разработка и реализация дополнительных общеобразовательных программ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естественно-научной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технической направленностей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Формирование социальной культуры, проектной деятельности, направленной не только на расширение познавательных интересов обучающихся, но и на стимулирование их активности, инициативы и исследовательской деятельности.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Подготовка и участие в мероприятиях муниципального, регионального и всероссийского уровней.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Реализация мер по непрерывному развитию педагогических работников и управленческих кадров.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000240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Все занятия на базе «Точки роста» проводятся с использованием её технологических возможностей и оборудования:</a:t>
            </a:r>
            <a:endParaRPr lang="ru-RU" sz="3200" dirty="0"/>
          </a:p>
        </p:txBody>
      </p:sp>
      <p:pic>
        <p:nvPicPr>
          <p:cNvPr id="1025" name="Picture 1" descr="C:\Users\Дмитрий\Desktop\по школе\отчеты мои рабочие\точка роста\картинки точка роста\shablon-klev-club-bxks-p-shabloni-dlya-tochka-rosta-nadpis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714405"/>
            <a:ext cx="4786346" cy="269232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500438"/>
            <a:ext cx="2571768" cy="301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786190"/>
            <a:ext cx="314596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2428868"/>
            <a:ext cx="864396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Центре «Точка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роста» в 2025-2026г.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реализуются дополнительные образовательные программы для обучающихся по направлениям 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Практические методы астрономии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Чудесная химия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Мир Левенгука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dirty="0" smtClean="0"/>
              <a:t> «Практикум по физике с использованием оборудования "Точка роста"»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 descr="C:\Users\Дмитрий\Desktop\по школе\отчеты мои рабочие\точка роста\картинки точка роста\shablon-klev-club-bxks-p-shabloni-dlya-tochka-rosta-nadpis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1000156"/>
            <a:ext cx="6096042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Дмитрий\Desktop\по школе\отчеты мои рабочие\точка роста\картинки точка роста\shablon-klev-club-bxks-p-shabloni-dlya-tochka-rosta-nadpis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928718"/>
            <a:ext cx="5080035" cy="285752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844" y="1500174"/>
            <a:ext cx="885828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2025-2026 учебный год обучающиеся достигли определенных результатов в своей работе: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Школьный тур ВСОШ по: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Химия (Сириус) – 3 победителя,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3 призера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;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участие в МЭ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ВсОШ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2025.</a:t>
            </a:r>
            <a:r>
              <a:rPr lang="ru-RU" sz="2800" dirty="0" smtClean="0"/>
              <a:t>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Физика </a:t>
            </a:r>
            <a:r>
              <a:rPr lang="ru-RU" sz="2800" dirty="0" smtClean="0"/>
              <a:t>(Сириус) – 3 призера,</a:t>
            </a:r>
            <a:r>
              <a:rPr lang="ru-RU" sz="2800" dirty="0" smtClean="0">
                <a:cs typeface="Times New Roman" pitchFamily="18" charset="0"/>
              </a:rPr>
              <a:t> участие в МЭ </a:t>
            </a:r>
            <a:r>
              <a:rPr lang="ru-RU" sz="2800" dirty="0" err="1" smtClean="0">
                <a:cs typeface="Times New Roman" pitchFamily="18" charset="0"/>
              </a:rPr>
              <a:t>ВсОШ</a:t>
            </a:r>
            <a:r>
              <a:rPr lang="ru-RU" sz="2800" dirty="0" smtClean="0">
                <a:cs typeface="Times New Roman" pitchFamily="18" charset="0"/>
              </a:rPr>
              <a:t> 2025</a:t>
            </a:r>
            <a:r>
              <a:rPr lang="ru-RU" sz="2800" dirty="0" smtClean="0">
                <a:cs typeface="Times New Roman" pitchFamily="18" charset="0"/>
              </a:rPr>
              <a:t>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u="sng" dirty="0" smtClean="0">
                <a:cs typeface="Times New Roman" pitchFamily="18" charset="0"/>
              </a:rPr>
              <a:t>Муниципальный этап: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u="sng" dirty="0" smtClean="0"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u="sng" dirty="0" smtClean="0"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 </a:t>
            </a:r>
            <a:endParaRPr lang="ru-RU" sz="2800" dirty="0" smtClean="0"/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572140"/>
            <a:ext cx="857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cs typeface="Times New Roman" pitchFamily="18" charset="0"/>
              </a:rPr>
              <a:t>Биология (Сириус) - 1 победитель, 2 </a:t>
            </a:r>
            <a:r>
              <a:rPr lang="ru-RU" sz="2800" dirty="0" smtClean="0">
                <a:cs typeface="Times New Roman" pitchFamily="18" charset="0"/>
              </a:rPr>
              <a:t>призера;</a:t>
            </a:r>
            <a:endParaRPr lang="ru-RU" sz="28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митрий\Desktop\по школе\отчеты мои рабочие\точка роста\картинки точка роста\shablon-klev-club-bxks-p-shabloni-dlya-tochka-rosta-nadpis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928718"/>
            <a:ext cx="5080035" cy="285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214422"/>
            <a:ext cx="90011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 2025-2026 учебный год обучающиеся достигли определенных результатов в своей работе: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Районный слет экологов и лесоводов (Скоробогатова Ксения – 2 место в разделе «Лесоводство»).</a:t>
            </a:r>
            <a:r>
              <a:rPr lang="ru-RU" sz="2800" dirty="0" smtClean="0"/>
              <a:t>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Участие в районном детском экологическом парламенте.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Участие в олимпиадах в честь 65-летия первого полета человека в космос (призовые места более 20).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cs typeface="Arial" pitchFamily="34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714" y="130631"/>
            <a:ext cx="8712003" cy="900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chemeClr val="tx1"/>
                </a:solidFill>
              </a:rPr>
              <a:t>Тема: «Линзы» 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C:\Users\Галина Анатольевна\Desktop\К ПРЕЗЕНТАЦИИ ТОЧКА РОСТА\а 8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214290"/>
            <a:ext cx="2822237" cy="3389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Галина Анатольевна\Desktop\К ПРЕЗЕНТАЦИИ ТОЧКА РОСТА\а 8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928670"/>
            <a:ext cx="2214578" cy="2620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Галина Анатольевна\Desktop\К ПРЕЗЕНТАЦИИ ТОЧКА РОСТА\а 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928670"/>
            <a:ext cx="2214577" cy="264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Галина Анатольевна\Desktop\К ПРЕЗЕНТАЦИИ ТОЧКА РОСТА\а 8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714752"/>
            <a:ext cx="2286659" cy="288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Галина Анатольевна\Desktop\К ПРЕЗЕНТАЦИИ ТОЧКА РОСТА\а 7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714752"/>
            <a:ext cx="2214578" cy="285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Галина Анатольевна\Desktop\К ПРЕЗЕНТАЦИИ ТОЧКА РОСТА\а 8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3714752"/>
            <a:ext cx="2286016" cy="2928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707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22" y="-13308"/>
            <a:ext cx="5045257" cy="1597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Тема: «Получение действительного изображения с помощью собирающей линзы»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Галина Анатольевна\Desktop\К ПРЕЗЕНТАЦИИ ТОЧКА РОСТА\а 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1500174"/>
            <a:ext cx="2382981" cy="2043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Галина Анатольевна\Desktop\К ПРЕЗЕНТАЦИИ ТОЧКА РОСТА\а 6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84175"/>
            <a:ext cx="3420268" cy="3571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 Анатольевна\Desktop\К ПРЕЗЕНТАЦИИ ТОЧКА РОСТА\а 7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929066"/>
            <a:ext cx="3824655" cy="266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Галина Анатольевна\Desktop\К ПРЕЗЕНТАЦИИ ТОЧКА РОСТА\а 7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786190"/>
            <a:ext cx="1857388" cy="285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Галина Анатольевна\Desktop\К ПРЕЗЕНТАЦИИ ТОЧКА РОСТА\а 7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964" y="1888613"/>
            <a:ext cx="2819400" cy="4777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4529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464</Words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Отчет о работе  Центра «Точка Роста»  за 2025-2026 учебный год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 Центра «Точка Роста»  за 2024-2025 учебный год</dc:title>
  <dc:creator>ГС</dc:creator>
  <cp:lastModifiedBy>ГС</cp:lastModifiedBy>
  <cp:revision>33</cp:revision>
  <dcterms:created xsi:type="dcterms:W3CDTF">2025-05-27T17:16:44Z</dcterms:created>
  <dcterms:modified xsi:type="dcterms:W3CDTF">2026-06-03T16:10:16Z</dcterms:modified>
</cp:coreProperties>
</file>