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8" r:id="rId8"/>
    <p:sldId id="261" r:id="rId9"/>
    <p:sldId id="270" r:id="rId10"/>
    <p:sldId id="271" r:id="rId11"/>
    <p:sldId id="264" r:id="rId12"/>
    <p:sldId id="272" r:id="rId13"/>
    <p:sldId id="265" r:id="rId14"/>
    <p:sldId id="263" r:id="rId15"/>
    <p:sldId id="266" r:id="rId16"/>
    <p:sldId id="267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3" y="2708476"/>
            <a:ext cx="7344816" cy="1702160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Урок математики 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r>
              <a:rPr lang="ru-RU" sz="4800" b="1" i="1" dirty="0" smtClean="0">
                <a:solidFill>
                  <a:srgbClr val="FF0000"/>
                </a:solidFill>
              </a:rPr>
              <a:t>в 3 классе</a:t>
            </a:r>
            <a:br>
              <a:rPr lang="ru-RU" sz="4800" b="1" i="1" dirty="0" smtClean="0">
                <a:solidFill>
                  <a:srgbClr val="FF0000"/>
                </a:solidFill>
              </a:rPr>
            </a:b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altLang="ru-RU" smtClean="0"/>
              <a:t>Борисова З.В.- учитель начальных классов Россошинской НОШ – филиала  МБОУ «Россошинская СОШ»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4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Памятка 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Clr>
                <a:srgbClr val="94C600"/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</a:rPr>
              <a:t>1.Веди себя в лесу спокойно.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</a:rPr>
              <a:t>2. Не играй в шумные игры и не слушай громко музыку.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</a:rPr>
              <a:t>3.Не разоряй птичьих гнёзд. </a:t>
            </a:r>
          </a:p>
          <a:p>
            <a:pPr marL="0" lvl="0" indent="0">
              <a:buClr>
                <a:srgbClr val="94C600"/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</a:rPr>
              <a:t>4. Не бери птенцов в руки.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4212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134634"/>
            <a:ext cx="8520947" cy="639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4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0575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5.Не ломай ветки деревьев.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6. Не срывай цветы.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7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20" y="85461"/>
            <a:ext cx="9175815" cy="687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лесу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3107" y="1052736"/>
            <a:ext cx="8424936" cy="51125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1.Веди себя в лесу спокойно.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2. Не играй в шумные игры и не слушай громко музыку.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3.Не разоряй птичьих гнёзд.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4. Не бери птенцов в руки.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5.Не ломай ветки деревьев.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6. Не срывай цветы.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7. Не оставляй после себя мусор.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8. Всегда слушай, как звучит лес, и твоё настроение будет радостным.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06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8055"/>
            <a:ext cx="5616624" cy="5616624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861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980728"/>
            <a:ext cx="6512511" cy="43204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dirty="0"/>
              <a:t>Д</a:t>
            </a:r>
            <a:r>
              <a:rPr lang="ru-RU" dirty="0" smtClean="0"/>
              <a:t>омашнее </a:t>
            </a:r>
            <a:r>
              <a:rPr lang="ru-RU" dirty="0" smtClean="0"/>
              <a:t>задание </a:t>
            </a:r>
            <a:br>
              <a:rPr lang="ru-RU" dirty="0" smtClean="0"/>
            </a:br>
            <a:r>
              <a:rPr lang="ru-RU" dirty="0" smtClean="0"/>
              <a:t>на выбор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стр.  </a:t>
            </a:r>
            <a:r>
              <a:rPr lang="ru-RU" dirty="0" smtClean="0"/>
              <a:t>76,78           </a:t>
            </a:r>
            <a:r>
              <a:rPr lang="ru-RU" dirty="0" smtClean="0"/>
              <a:t>№ 6, 23</a:t>
            </a:r>
            <a:br>
              <a:rPr lang="ru-RU" dirty="0" smtClean="0"/>
            </a:br>
            <a:r>
              <a:rPr lang="ru-RU" dirty="0" err="1" smtClean="0"/>
              <a:t>Р.т</a:t>
            </a:r>
            <a:r>
              <a:rPr lang="ru-RU" dirty="0" smtClean="0"/>
              <a:t>. стр.48      № 127, 128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2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7613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9600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Спасибо за урок!</a:t>
            </a:r>
            <a:endParaRPr lang="ru-RU" sz="9600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691680" y="4449129"/>
            <a:ext cx="1728192" cy="172819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419872" y="4801325"/>
            <a:ext cx="837549" cy="1023799"/>
          </a:xfrm>
          <a:custGeom>
            <a:avLst/>
            <a:gdLst>
              <a:gd name="connsiteX0" fmla="*/ 36699 w 837549"/>
              <a:gd name="connsiteY0" fmla="*/ 328814 h 1023799"/>
              <a:gd name="connsiteX1" fmla="*/ 202954 w 837549"/>
              <a:gd name="connsiteY1" fmla="*/ 126934 h 1023799"/>
              <a:gd name="connsiteX2" fmla="*/ 238580 w 837549"/>
              <a:gd name="connsiteY2" fmla="*/ 67557 h 1023799"/>
              <a:gd name="connsiteX3" fmla="*/ 381084 w 837549"/>
              <a:gd name="connsiteY3" fmla="*/ 8180 h 1023799"/>
              <a:gd name="connsiteX4" fmla="*/ 487962 w 837549"/>
              <a:gd name="connsiteY4" fmla="*/ 8180 h 1023799"/>
              <a:gd name="connsiteX5" fmla="*/ 630465 w 837549"/>
              <a:gd name="connsiteY5" fmla="*/ 79432 h 1023799"/>
              <a:gd name="connsiteX6" fmla="*/ 677967 w 837549"/>
              <a:gd name="connsiteY6" fmla="*/ 210061 h 1023799"/>
              <a:gd name="connsiteX7" fmla="*/ 511712 w 837549"/>
              <a:gd name="connsiteY7" fmla="*/ 305064 h 1023799"/>
              <a:gd name="connsiteX8" fmla="*/ 321707 w 837549"/>
              <a:gd name="connsiteY8" fmla="*/ 364440 h 1023799"/>
              <a:gd name="connsiteX9" fmla="*/ 487962 w 837549"/>
              <a:gd name="connsiteY9" fmla="*/ 400066 h 1023799"/>
              <a:gd name="connsiteX10" fmla="*/ 713593 w 837549"/>
              <a:gd name="connsiteY10" fmla="*/ 471318 h 1023799"/>
              <a:gd name="connsiteX11" fmla="*/ 749219 w 837549"/>
              <a:gd name="connsiteY11" fmla="*/ 566321 h 1023799"/>
              <a:gd name="connsiteX12" fmla="*/ 832346 w 837549"/>
              <a:gd name="connsiteY12" fmla="*/ 851329 h 1023799"/>
              <a:gd name="connsiteX13" fmla="*/ 582964 w 837549"/>
              <a:gd name="connsiteY13" fmla="*/ 981957 h 1023799"/>
              <a:gd name="connsiteX14" fmla="*/ 297956 w 837549"/>
              <a:gd name="connsiteY14" fmla="*/ 1005708 h 1023799"/>
              <a:gd name="connsiteX15" fmla="*/ 72325 w 837549"/>
              <a:gd name="connsiteY15" fmla="*/ 732575 h 1023799"/>
              <a:gd name="connsiteX16" fmla="*/ 1073 w 837549"/>
              <a:gd name="connsiteY16" fmla="*/ 637573 h 1023799"/>
              <a:gd name="connsiteX17" fmla="*/ 36699 w 837549"/>
              <a:gd name="connsiteY17" fmla="*/ 328814 h 102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7549" h="1023799">
                <a:moveTo>
                  <a:pt x="36699" y="328814"/>
                </a:moveTo>
                <a:cubicBezTo>
                  <a:pt x="70346" y="243707"/>
                  <a:pt x="169307" y="170477"/>
                  <a:pt x="202954" y="126934"/>
                </a:cubicBezTo>
                <a:cubicBezTo>
                  <a:pt x="236601" y="83391"/>
                  <a:pt x="208892" y="87349"/>
                  <a:pt x="238580" y="67557"/>
                </a:cubicBezTo>
                <a:cubicBezTo>
                  <a:pt x="268268" y="47765"/>
                  <a:pt x="339520" y="18076"/>
                  <a:pt x="381084" y="8180"/>
                </a:cubicBezTo>
                <a:cubicBezTo>
                  <a:pt x="422648" y="-1716"/>
                  <a:pt x="446399" y="-3695"/>
                  <a:pt x="487962" y="8180"/>
                </a:cubicBezTo>
                <a:cubicBezTo>
                  <a:pt x="529526" y="20055"/>
                  <a:pt x="598798" y="45785"/>
                  <a:pt x="630465" y="79432"/>
                </a:cubicBezTo>
                <a:cubicBezTo>
                  <a:pt x="662132" y="113079"/>
                  <a:pt x="697759" y="172456"/>
                  <a:pt x="677967" y="210061"/>
                </a:cubicBezTo>
                <a:cubicBezTo>
                  <a:pt x="658175" y="247666"/>
                  <a:pt x="571089" y="279334"/>
                  <a:pt x="511712" y="305064"/>
                </a:cubicBezTo>
                <a:cubicBezTo>
                  <a:pt x="452335" y="330794"/>
                  <a:pt x="325665" y="348606"/>
                  <a:pt x="321707" y="364440"/>
                </a:cubicBezTo>
                <a:cubicBezTo>
                  <a:pt x="317749" y="380274"/>
                  <a:pt x="422648" y="382253"/>
                  <a:pt x="487962" y="400066"/>
                </a:cubicBezTo>
                <a:cubicBezTo>
                  <a:pt x="553276" y="417879"/>
                  <a:pt x="670050" y="443609"/>
                  <a:pt x="713593" y="471318"/>
                </a:cubicBezTo>
                <a:cubicBezTo>
                  <a:pt x="757136" y="499027"/>
                  <a:pt x="729427" y="502986"/>
                  <a:pt x="749219" y="566321"/>
                </a:cubicBezTo>
                <a:cubicBezTo>
                  <a:pt x="769011" y="629656"/>
                  <a:pt x="860055" y="782056"/>
                  <a:pt x="832346" y="851329"/>
                </a:cubicBezTo>
                <a:cubicBezTo>
                  <a:pt x="804637" y="920602"/>
                  <a:pt x="672029" y="956227"/>
                  <a:pt x="582964" y="981957"/>
                </a:cubicBezTo>
                <a:cubicBezTo>
                  <a:pt x="493899" y="1007687"/>
                  <a:pt x="383062" y="1047272"/>
                  <a:pt x="297956" y="1005708"/>
                </a:cubicBezTo>
                <a:cubicBezTo>
                  <a:pt x="212850" y="964144"/>
                  <a:pt x="121805" y="793931"/>
                  <a:pt x="72325" y="732575"/>
                </a:cubicBezTo>
                <a:cubicBezTo>
                  <a:pt x="22845" y="671219"/>
                  <a:pt x="5031" y="696949"/>
                  <a:pt x="1073" y="637573"/>
                </a:cubicBezTo>
                <a:cubicBezTo>
                  <a:pt x="-2885" y="578197"/>
                  <a:pt x="3052" y="413921"/>
                  <a:pt x="36699" y="328814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829335" y="4776224"/>
            <a:ext cx="877336" cy="778757"/>
          </a:xfrm>
          <a:custGeom>
            <a:avLst/>
            <a:gdLst>
              <a:gd name="connsiteX0" fmla="*/ 873140 w 877336"/>
              <a:gd name="connsiteY0" fmla="*/ 143190 h 778757"/>
              <a:gd name="connsiteX1" fmla="*/ 754387 w 877336"/>
              <a:gd name="connsiteY1" fmla="*/ 83814 h 778757"/>
              <a:gd name="connsiteX2" fmla="*/ 600008 w 877336"/>
              <a:gd name="connsiteY2" fmla="*/ 24437 h 778757"/>
              <a:gd name="connsiteX3" fmla="*/ 338751 w 877336"/>
              <a:gd name="connsiteY3" fmla="*/ 686 h 778757"/>
              <a:gd name="connsiteX4" fmla="*/ 219997 w 877336"/>
              <a:gd name="connsiteY4" fmla="*/ 48188 h 778757"/>
              <a:gd name="connsiteX5" fmla="*/ 231873 w 877336"/>
              <a:gd name="connsiteY5" fmla="*/ 202567 h 778757"/>
              <a:gd name="connsiteX6" fmla="*/ 410003 w 877336"/>
              <a:gd name="connsiteY6" fmla="*/ 309445 h 778757"/>
              <a:gd name="connsiteX7" fmla="*/ 29992 w 877336"/>
              <a:gd name="connsiteY7" fmla="*/ 487575 h 778757"/>
              <a:gd name="connsiteX8" fmla="*/ 29992 w 877336"/>
              <a:gd name="connsiteY8" fmla="*/ 558827 h 778757"/>
              <a:gd name="connsiteX9" fmla="*/ 77493 w 877336"/>
              <a:gd name="connsiteY9" fmla="*/ 689455 h 778757"/>
              <a:gd name="connsiteX10" fmla="*/ 124995 w 877336"/>
              <a:gd name="connsiteY10" fmla="*/ 760707 h 778757"/>
              <a:gd name="connsiteX11" fmla="*/ 303125 w 877336"/>
              <a:gd name="connsiteY11" fmla="*/ 772582 h 778757"/>
              <a:gd name="connsiteX12" fmla="*/ 528756 w 877336"/>
              <a:gd name="connsiteY12" fmla="*/ 677580 h 778757"/>
              <a:gd name="connsiteX13" fmla="*/ 623758 w 877336"/>
              <a:gd name="connsiteY13" fmla="*/ 594453 h 778757"/>
              <a:gd name="connsiteX14" fmla="*/ 730636 w 877336"/>
              <a:gd name="connsiteY14" fmla="*/ 535076 h 778757"/>
              <a:gd name="connsiteX15" fmla="*/ 813764 w 877336"/>
              <a:gd name="connsiteY15" fmla="*/ 416323 h 778757"/>
              <a:gd name="connsiteX16" fmla="*/ 837514 w 877336"/>
              <a:gd name="connsiteY16" fmla="*/ 333195 h 778757"/>
              <a:gd name="connsiteX17" fmla="*/ 849390 w 877336"/>
              <a:gd name="connsiteY17" fmla="*/ 297570 h 778757"/>
              <a:gd name="connsiteX18" fmla="*/ 873140 w 877336"/>
              <a:gd name="connsiteY18" fmla="*/ 143190 h 77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7336" h="778757">
                <a:moveTo>
                  <a:pt x="873140" y="143190"/>
                </a:moveTo>
                <a:cubicBezTo>
                  <a:pt x="857306" y="107564"/>
                  <a:pt x="799909" y="103606"/>
                  <a:pt x="754387" y="83814"/>
                </a:cubicBezTo>
                <a:cubicBezTo>
                  <a:pt x="708865" y="64022"/>
                  <a:pt x="669281" y="38292"/>
                  <a:pt x="600008" y="24437"/>
                </a:cubicBezTo>
                <a:cubicBezTo>
                  <a:pt x="530735" y="10582"/>
                  <a:pt x="402086" y="-3273"/>
                  <a:pt x="338751" y="686"/>
                </a:cubicBezTo>
                <a:cubicBezTo>
                  <a:pt x="275416" y="4644"/>
                  <a:pt x="237810" y="14541"/>
                  <a:pt x="219997" y="48188"/>
                </a:cubicBezTo>
                <a:cubicBezTo>
                  <a:pt x="202184" y="81835"/>
                  <a:pt x="200205" y="159024"/>
                  <a:pt x="231873" y="202567"/>
                </a:cubicBezTo>
                <a:cubicBezTo>
                  <a:pt x="263541" y="246110"/>
                  <a:pt x="443650" y="261944"/>
                  <a:pt x="410003" y="309445"/>
                </a:cubicBezTo>
                <a:cubicBezTo>
                  <a:pt x="376356" y="356946"/>
                  <a:pt x="93327" y="446011"/>
                  <a:pt x="29992" y="487575"/>
                </a:cubicBezTo>
                <a:cubicBezTo>
                  <a:pt x="-33343" y="529139"/>
                  <a:pt x="22075" y="525180"/>
                  <a:pt x="29992" y="558827"/>
                </a:cubicBezTo>
                <a:cubicBezTo>
                  <a:pt x="37909" y="592474"/>
                  <a:pt x="61659" y="655808"/>
                  <a:pt x="77493" y="689455"/>
                </a:cubicBezTo>
                <a:cubicBezTo>
                  <a:pt x="93327" y="723102"/>
                  <a:pt x="87390" y="746853"/>
                  <a:pt x="124995" y="760707"/>
                </a:cubicBezTo>
                <a:cubicBezTo>
                  <a:pt x="162600" y="774561"/>
                  <a:pt x="235832" y="786436"/>
                  <a:pt x="303125" y="772582"/>
                </a:cubicBezTo>
                <a:cubicBezTo>
                  <a:pt x="370418" y="758728"/>
                  <a:pt x="475317" y="707268"/>
                  <a:pt x="528756" y="677580"/>
                </a:cubicBezTo>
                <a:cubicBezTo>
                  <a:pt x="582195" y="647892"/>
                  <a:pt x="590111" y="618204"/>
                  <a:pt x="623758" y="594453"/>
                </a:cubicBezTo>
                <a:cubicBezTo>
                  <a:pt x="657405" y="570702"/>
                  <a:pt x="698968" y="564764"/>
                  <a:pt x="730636" y="535076"/>
                </a:cubicBezTo>
                <a:cubicBezTo>
                  <a:pt x="762304" y="505388"/>
                  <a:pt x="795951" y="449970"/>
                  <a:pt x="813764" y="416323"/>
                </a:cubicBezTo>
                <a:cubicBezTo>
                  <a:pt x="831577" y="382676"/>
                  <a:pt x="831576" y="352987"/>
                  <a:pt x="837514" y="333195"/>
                </a:cubicBezTo>
                <a:cubicBezTo>
                  <a:pt x="843452" y="313403"/>
                  <a:pt x="843452" y="331217"/>
                  <a:pt x="849390" y="297570"/>
                </a:cubicBezTo>
                <a:cubicBezTo>
                  <a:pt x="855328" y="263923"/>
                  <a:pt x="888974" y="178816"/>
                  <a:pt x="873140" y="14319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892 -0.00809 C -0.22691 -1.96115E-6 -0.23593 0.00787 -0.23993 0.01781 C -0.24392 0.02891 -0.246 0.04186 -0.24791 0.05481 C -0.25 0.06799 -0.24791 0.07886 -0.246 0.09089 C -0.24392 0.10199 -0.24097 0.11402 -0.23385 0.12396 C -0.22795 0.13391 -0.21788 0.142 -0.20694 0.14801 C -0.19687 0.15379 -0.18489 0.15796 -0.17291 0.15981 C -0.16093 0.16189 -0.14895 0.16189 -0.13784 0.15981 C -0.12586 0.15796 -0.11493 0.15287 -0.1059 0.14501 C -0.09687 0.13784 -0.08888 0.12882 -0.08489 0.11795 C -0.07986 0.108 -0.07795 0.0939 -0.07795 0.0828 C -0.07691 0.07193 -0.07795 0.05898 -0.08298 0.04787 C -0.08784 0.03793 -0.09687 0.02984 -0.10885 0.0259 C -0.121 0.0229 -0.13298 0.02683 -0.14097 0.034 C -0.14791 0.04094 -0.15295 0.05181 -0.15399 0.06499 C -0.15399 0.07794 -0.15295 0.08996 -0.14791 0.09991 C -0.14288 0.10985 -0.14392 0.11194 -0.12395 0.12489 C -0.1059 0.13899 -0.08784 0.13483 -0.07691 0.13599 C -0.06597 0.13599 -0.05694 0.13182 -0.046 0.12789 C -0.03385 0.1228 -0.02395 0.11402 -0.01684 0.10592 C -0.00989 0.09783 -0.00694 0.08788 -0.00295 0.07193 C -4.44444E-6 0.05597 -4.44444E-6 0.04787 -4.44444E-6 0.03585 C -4.44444E-6 0.02382 -4.44444E-6 0.0118 -4.44444E-6 -1.96115E-6 " pathEditMode="relative" rAng="0" ptsTypes="fffffffffffffffffffffff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2914 C 0.12934 -0.03793 0.07934 -0.09575 0.01232 -0.09991 C -0.05174 -0.10477 -0.11163 -0.0599 -0.11563 0.00508 C -0.12066 0.06521 -0.07865 0.12118 -0.01858 0.12511 C 0.03628 0.12812 0.08837 0.09112 0.09236 0.03515 C 0.09635 -0.01596 0.06128 -0.06383 0.01041 -0.06776 C -0.03663 -0.07077 -0.08073 -0.03978 -0.08368 0.00717 C -0.08663 0.04903 -0.05868 0.09019 -0.01667 0.09204 C 0.02135 0.09505 0.05729 0.07123 0.06041 0.03307 C 0.06232 -0.00093 0.04132 -0.03377 0.00833 -0.03585 C -0.02066 -0.03793 -0.04965 -0.01989 -0.05174 0.00925 C -0.05365 0.03422 -0.03872 0.05804 -0.01459 0.06013 C 0.00538 0.06221 0.02639 0.05111 0.02743 0.03122 C 0.02934 0.01503 0.02135 -0.00185 0.00642 -0.00394 C -0.00573 -0.00394 -0.01771 0.00023 -0.01962 0.0111 C -0.02066 0.01804 -0.01858 0.0252 -0.01268 0.02821 C -0.00972 0.02914 -0.00764 0.02914 -0.00469 0.02821 " pathEditMode="relative" rAng="0" ptsTypes="fffffffffffff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-17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3068960"/>
            <a:ext cx="7766050" cy="23733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/>
              <a:t>16    64    56   20   72  40   48  24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127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 в стихах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fontAlgn="base" hangingPunct="0"/>
            <a:r>
              <a:rPr lang="ru-RU" dirty="0"/>
              <a:t>Двое шустрых поросят</a:t>
            </a:r>
          </a:p>
          <a:p>
            <a:pPr fontAlgn="base" hangingPunct="0"/>
            <a:r>
              <a:rPr lang="ru-RU" dirty="0"/>
              <a:t>Так замёрзли, аж дрожат.</a:t>
            </a:r>
          </a:p>
          <a:p>
            <a:pPr fontAlgn="base" hangingPunct="0"/>
            <a:r>
              <a:rPr lang="ru-RU" dirty="0"/>
              <a:t>Посчитайте и скажите: </a:t>
            </a:r>
          </a:p>
          <a:p>
            <a:r>
              <a:rPr lang="ru-RU" dirty="0"/>
              <a:t>Сколько валенок купить </a:t>
            </a:r>
            <a:r>
              <a:rPr lang="ru-RU" dirty="0" smtClean="0"/>
              <a:t>им?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У речки гуляли четыре утёнка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 И 24 весёлых гусёнка.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Во сколько раз больше было гусят</a:t>
            </a:r>
            <a:r>
              <a:rPr lang="ru-RU" sz="2400" dirty="0" smtClean="0">
                <a:latin typeface="Times New Roman"/>
                <a:ea typeface="Calibri"/>
                <a:cs typeface="Calibri"/>
              </a:rPr>
              <a:t>? </a:t>
            </a: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Calibri"/>
              </a:rPr>
              <a:t>Во сколько раз меньше утят?</a:t>
            </a:r>
            <a:r>
              <a:rPr lang="ru-RU" sz="2400" dirty="0" smtClean="0">
                <a:latin typeface="Times New Roman"/>
                <a:ea typeface="Calibri"/>
                <a:cs typeface="Calibri"/>
              </a:rPr>
              <a:t>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99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/>
                <a:ea typeface="Calibri"/>
              </a:rPr>
              <a:t>-Сколько лап у семи медвежат?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916832"/>
            <a:ext cx="3634688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-К двум зайчатам в час обеда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Прискакали три соседа.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 огороде зайцы сели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 И по семь морковок съели.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Кто считать , ребята, ловок,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r>
              <a:rPr lang="ru-RU" sz="2400" dirty="0">
                <a:latin typeface="Times New Roman"/>
                <a:ea typeface="Calibri"/>
              </a:rPr>
              <a:t>Сколько съедено </a:t>
            </a:r>
            <a:r>
              <a:rPr lang="ru-RU" sz="2400" dirty="0" smtClean="0">
                <a:latin typeface="Times New Roman"/>
                <a:ea typeface="Calibri"/>
              </a:rPr>
              <a:t>морковок?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916832"/>
            <a:ext cx="3887288" cy="43924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Восемь жёлтеньких цыплят,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Восемь пухленьких зайчат, восемь лис и восемь кошек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Дружно выстроились в ряд.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Всех зверушек, </a:t>
            </a:r>
            <a:r>
              <a:rPr lang="ru-RU" sz="2400" dirty="0" smtClean="0">
                <a:latin typeface="Times New Roman"/>
                <a:ea typeface="Calibri"/>
                <a:cs typeface="Calibri"/>
              </a:rPr>
              <a:t>все 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игрушки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К нам прислали в детский сад.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Помогите вы </a:t>
            </a:r>
            <a:r>
              <a:rPr lang="ru-RU" sz="2400" dirty="0" err="1">
                <a:latin typeface="Times New Roman"/>
                <a:ea typeface="Calibri"/>
                <a:cs typeface="Calibri"/>
              </a:rPr>
              <a:t>Валюшке</a:t>
            </a:r>
            <a:r>
              <a:rPr lang="ru-RU" sz="2400" dirty="0">
                <a:latin typeface="Times New Roman"/>
                <a:ea typeface="Calibri"/>
                <a:cs typeface="Calibri"/>
              </a:rPr>
              <a:t>, 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pPr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Calibri"/>
              </a:rPr>
              <a:t>Сосчитайте все игрушки.</a:t>
            </a:r>
            <a:endParaRPr lang="ru-RU" sz="2000" dirty="0">
              <a:latin typeface="Calibri"/>
              <a:ea typeface="Calibri"/>
              <a:cs typeface="Calibri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20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488595"/>
            <a:ext cx="8640960" cy="75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0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86462"/>
            <a:ext cx="4572000" cy="32778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Calibri"/>
              </a:rPr>
              <a:t>5*6</a:t>
            </a:r>
            <a:endParaRPr lang="ru-RU" sz="3600" b="1" dirty="0">
              <a:latin typeface="Calibri"/>
              <a:ea typeface="Calibri"/>
              <a:cs typeface="Calibri"/>
            </a:endParaRP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Calibri"/>
              </a:rPr>
              <a:t>4*7 </a:t>
            </a:r>
            <a:endParaRPr lang="ru-RU" sz="3600" b="1" dirty="0">
              <a:latin typeface="Calibri"/>
              <a:ea typeface="Calibri"/>
              <a:cs typeface="Calibri"/>
            </a:endParaRP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Calibri"/>
              </a:rPr>
              <a:t>5+9 </a:t>
            </a:r>
            <a:endParaRPr lang="ru-RU" sz="3600" b="1" dirty="0">
              <a:latin typeface="Calibri"/>
              <a:ea typeface="Calibri"/>
              <a:cs typeface="Calibri"/>
            </a:endParaRP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Calibri"/>
              </a:rPr>
              <a:t>42:6 </a:t>
            </a:r>
            <a:endParaRPr lang="ru-RU" sz="3600" b="1" dirty="0">
              <a:latin typeface="Calibri"/>
              <a:ea typeface="Calibri"/>
              <a:cs typeface="Calibri"/>
            </a:endParaRPr>
          </a:p>
          <a:p>
            <a:pPr indent="449580" algn="just" fontAlgn="base" hangingPunct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latin typeface="Times New Roman"/>
                <a:ea typeface="Calibri"/>
                <a:cs typeface="Calibri"/>
              </a:rPr>
              <a:t>48:8</a:t>
            </a:r>
            <a:endParaRPr lang="ru-RU" sz="3600" b="1" dirty="0"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58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08911" cy="42464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base" hangingPunct="0"/>
            <a:r>
              <a:rPr lang="ru-RU" sz="6000" b="1" i="1" dirty="0">
                <a:solidFill>
                  <a:schemeClr val="tx1"/>
                </a:solidFill>
                <a:effectLst/>
              </a:rPr>
              <a:t>Табличное умножение и </a:t>
            </a:r>
            <a:r>
              <a:rPr lang="ru-RU" sz="6000" b="1" i="1" dirty="0" smtClean="0">
                <a:solidFill>
                  <a:schemeClr val="tx1"/>
                </a:solidFill>
                <a:effectLst/>
              </a:rPr>
              <a:t>деление на 6,7,8</a:t>
            </a:r>
            <a:endParaRPr lang="ru-RU" sz="6000" b="1" i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595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4365104"/>
            <a:ext cx="8424936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Деревья-дятел- птички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55" y="836712"/>
            <a:ext cx="6580490" cy="41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и Природы - Симфония Воды И Пение Птиц [с сайта www.ololo.fm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7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42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bg2">
                    <a:lumMod val="50000"/>
                  </a:schemeClr>
                </a:solidFill>
              </a:rPr>
              <a:t>Э к о л о г и я </a:t>
            </a:r>
            <a:br>
              <a:rPr lang="ru-RU" sz="4800" b="1" dirty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/>
              <a:t>24:6 </a:t>
            </a:r>
            <a:r>
              <a:rPr lang="ru-RU" sz="4000" dirty="0" smtClean="0"/>
              <a:t>    </a:t>
            </a:r>
            <a:r>
              <a:rPr lang="ru-RU" sz="4000" dirty="0"/>
              <a:t>5*8       </a:t>
            </a:r>
            <a:r>
              <a:rPr lang="ru-RU" sz="4000" dirty="0" smtClean="0"/>
              <a:t>42:7      7*7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8*5 </a:t>
            </a:r>
            <a:r>
              <a:rPr lang="ru-RU" sz="4000" dirty="0" smtClean="0"/>
              <a:t>      8*7 </a:t>
            </a:r>
          </a:p>
          <a:p>
            <a:r>
              <a:rPr lang="ru-RU" sz="4000" dirty="0" smtClean="0"/>
              <a:t>64:8     72:8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/>
              <a:t>4-Э,    </a:t>
            </a:r>
            <a:r>
              <a:rPr lang="ru-RU" sz="4000" dirty="0" smtClean="0"/>
              <a:t>40-К</a:t>
            </a:r>
            <a:r>
              <a:rPr lang="ru-RU" sz="4000" dirty="0"/>
              <a:t>,      </a:t>
            </a:r>
            <a:r>
              <a:rPr lang="ru-RU" sz="4000" dirty="0" smtClean="0"/>
              <a:t>  6-О</a:t>
            </a:r>
            <a:r>
              <a:rPr lang="ru-RU" sz="4000" dirty="0"/>
              <a:t>,  </a:t>
            </a:r>
            <a:r>
              <a:rPr lang="ru-RU" sz="4000" dirty="0" smtClean="0"/>
              <a:t>  49-Л</a:t>
            </a:r>
            <a:r>
              <a:rPr lang="ru-RU" sz="4000" dirty="0"/>
              <a:t>,</a:t>
            </a:r>
            <a:br>
              <a:rPr lang="ru-RU" sz="4000" dirty="0"/>
            </a:br>
            <a:r>
              <a:rPr lang="ru-RU" sz="4000" dirty="0"/>
              <a:t>40-О,   </a:t>
            </a:r>
            <a:r>
              <a:rPr lang="ru-RU" sz="4000" dirty="0" smtClean="0"/>
              <a:t>56-Г</a:t>
            </a:r>
            <a:r>
              <a:rPr lang="ru-RU" sz="4000" dirty="0"/>
              <a:t>,    8 -И,    </a:t>
            </a:r>
            <a:r>
              <a:rPr lang="ru-RU" sz="4000" dirty="0" smtClean="0"/>
              <a:t>9-Я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125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339</TotalTime>
  <Words>295</Words>
  <Application>Microsoft Office PowerPoint</Application>
  <PresentationFormat>Экран (4:3)</PresentationFormat>
  <Paragraphs>54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Урок математики  в 3 классе </vt:lpstr>
      <vt:lpstr>16    64    56   20   72  40   48  24</vt:lpstr>
      <vt:lpstr>Задачи в стихах</vt:lpstr>
      <vt:lpstr>-Сколько лап у семи медвежат?</vt:lpstr>
      <vt:lpstr>Презентация PowerPoint</vt:lpstr>
      <vt:lpstr>Презентация PowerPoint</vt:lpstr>
      <vt:lpstr>Табличное умножение и деление на 6,7,8</vt:lpstr>
      <vt:lpstr>Деревья-дятел- птички </vt:lpstr>
      <vt:lpstr>Э к о л о г и я  </vt:lpstr>
      <vt:lpstr>Памятка </vt:lpstr>
      <vt:lpstr>Презентация PowerPoint</vt:lpstr>
      <vt:lpstr>5.Не ломай ветки деревьев. 6. Не срывай цветы. </vt:lpstr>
      <vt:lpstr>Презентация PowerPoint</vt:lpstr>
      <vt:lpstr>Правила поведения в лесу</vt:lpstr>
      <vt:lpstr>Презентация PowerPoint</vt:lpstr>
      <vt:lpstr>Домашнее задание  на выбор  стр.  76,78           № 6, 23 Р.т. стр.48      № 127, 128  </vt:lpstr>
      <vt:lpstr>Спасибо за урок!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математики  в 3 классе </dc:title>
  <dc:creator>1</dc:creator>
  <cp:lastModifiedBy>1</cp:lastModifiedBy>
  <cp:revision>27</cp:revision>
  <dcterms:created xsi:type="dcterms:W3CDTF">2014-11-12T17:13:59Z</dcterms:created>
  <dcterms:modified xsi:type="dcterms:W3CDTF">2015-03-11T13:23:17Z</dcterms:modified>
</cp:coreProperties>
</file>