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BEBA8EAE-BF5A-486C-A8C5-ECC9F3942E4B}">
                <a14:imgProps xmlns:a14="http://schemas.microsoft.com/office/drawing/2010/main" xmlns="">
                  <a14:imgLayer r:embed="rId15">
                    <a14:imgEffect>
                      <a14:backgroundRemoval t="667" b="100000" l="699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4129" y="3332337"/>
            <a:ext cx="3426006" cy="35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900igr.net/fotografii/skazki-i-igry/CHto-lishnee.files/018--Naj" TargetMode="External"/><Relationship Id="rId2" Type="http://schemas.openxmlformats.org/officeDocument/2006/relationships/hyperlink" Target="http://freelance.ru/Vogan/?work=39321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ung.pp.ua/kak-narisovat-stereo-kartinki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ые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755576" y="641914"/>
            <a:ext cx="5616624" cy="468052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Управляющая кнопка: далее 4">
            <a:hlinkClick r:id="" action="ppaction://hlinkshowjump?jump=nextslide" highlightClick="1">
              <a:snd r:embed="rId2" name="chimes.wav"/>
            </a:hlinkClick>
          </p:cNvPr>
          <p:cNvSpPr/>
          <p:nvPr/>
        </p:nvSpPr>
        <p:spPr>
          <a:xfrm>
            <a:off x="8468072" y="6449224"/>
            <a:ext cx="655599" cy="425614"/>
          </a:xfrm>
          <a:prstGeom prst="actionButtonForwardNex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95536" y="980728"/>
            <a:ext cx="9145016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/>
              <a:t>                    </a:t>
            </a:r>
            <a:r>
              <a:rPr lang="ru-RU" sz="4000" b="1" i="1" dirty="0" smtClean="0">
                <a:solidFill>
                  <a:srgbClr val="00B050"/>
                </a:solidFill>
              </a:rPr>
              <a:t>Тренажер </a:t>
            </a:r>
          </a:p>
          <a:p>
            <a:r>
              <a:rPr lang="ru-RU" sz="4000" b="1" i="1" dirty="0" smtClean="0">
                <a:solidFill>
                  <a:srgbClr val="00B050"/>
                </a:solidFill>
              </a:rPr>
              <a:t>        Безударные гласные</a:t>
            </a:r>
          </a:p>
          <a:p>
            <a:r>
              <a:rPr lang="ru-RU" sz="4000" b="1" i="1" dirty="0" smtClean="0">
                <a:solidFill>
                  <a:srgbClr val="00B050"/>
                </a:solidFill>
              </a:rPr>
              <a:t>              в корне слова</a:t>
            </a:r>
            <a:endParaRPr lang="ru-RU" b="1" i="1" dirty="0" smtClean="0">
              <a:solidFill>
                <a:srgbClr val="00B050"/>
              </a:solidFill>
            </a:endParaRPr>
          </a:p>
          <a:p>
            <a:endParaRPr lang="ru-RU" i="1" dirty="0" smtClean="0"/>
          </a:p>
          <a:p>
            <a:endParaRPr lang="ru-RU" i="1" dirty="0"/>
          </a:p>
          <a:p>
            <a:endParaRPr lang="ru-RU" i="1" dirty="0" smtClean="0"/>
          </a:p>
          <a:p>
            <a:r>
              <a:rPr lang="ru-RU" sz="2000" i="1" dirty="0" smtClean="0"/>
              <a:t>                              </a:t>
            </a:r>
          </a:p>
          <a:p>
            <a:r>
              <a:rPr lang="ru-RU" sz="2000" i="1"/>
              <a:t> </a:t>
            </a:r>
            <a:r>
              <a:rPr lang="ru-RU" sz="2000" i="1" smtClean="0"/>
              <a:t>                            </a:t>
            </a:r>
            <a:r>
              <a:rPr lang="ru-RU" sz="1600" i="1" smtClean="0"/>
              <a:t>    </a:t>
            </a:r>
            <a:endParaRPr lang="ru-RU" sz="1600" i="1" dirty="0"/>
          </a:p>
        </p:txBody>
      </p:sp>
    </p:spTree>
    <p:extLst>
      <p:ext uri="{BB962C8B-B14F-4D97-AF65-F5344CB8AC3E}">
        <p14:creationId xmlns:p14="http://schemas.microsoft.com/office/powerpoint/2010/main" xmlns="" val="3971484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611560" y="442243"/>
            <a:ext cx="1447800" cy="1428750"/>
            <a:chOff x="611560" y="442243"/>
            <a:chExt cx="1447800" cy="1428750"/>
          </a:xfrm>
        </p:grpSpPr>
        <p:pic>
          <p:nvPicPr>
            <p:cNvPr id="15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442243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/>
            <p:cNvSpPr txBox="1"/>
            <p:nvPr/>
          </p:nvSpPr>
          <p:spPr>
            <a:xfrm>
              <a:off x="1072407" y="832089"/>
              <a:ext cx="52610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а</a:t>
              </a:r>
              <a:endParaRPr lang="ru-RU" sz="5400" b="1" dirty="0"/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2987824" y="442243"/>
            <a:ext cx="1447800" cy="1428750"/>
            <a:chOff x="2987824" y="442243"/>
            <a:chExt cx="1447800" cy="1428750"/>
          </a:xfrm>
        </p:grpSpPr>
        <p:pic>
          <p:nvPicPr>
            <p:cNvPr id="13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7824" y="442243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TextBox 16"/>
            <p:cNvSpPr txBox="1"/>
            <p:nvPr/>
          </p:nvSpPr>
          <p:spPr>
            <a:xfrm>
              <a:off x="3428572" y="795173"/>
              <a:ext cx="5565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о</a:t>
              </a:r>
              <a:endParaRPr lang="ru-RU" sz="5400" b="1" dirty="0"/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6407623" y="20992"/>
            <a:ext cx="1447800" cy="1428750"/>
            <a:chOff x="6407623" y="20992"/>
            <a:chExt cx="1447800" cy="1428750"/>
          </a:xfrm>
        </p:grpSpPr>
        <p:pic>
          <p:nvPicPr>
            <p:cNvPr id="10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07623" y="20992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TextBox 17"/>
            <p:cNvSpPr txBox="1"/>
            <p:nvPr/>
          </p:nvSpPr>
          <p:spPr>
            <a:xfrm>
              <a:off x="6866867" y="430720"/>
              <a:ext cx="52931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я</a:t>
              </a:r>
              <a:endParaRPr lang="ru-RU" sz="5400" b="1" dirty="0"/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5614086" y="2492896"/>
            <a:ext cx="1447800" cy="1428750"/>
            <a:chOff x="5614086" y="2492896"/>
            <a:chExt cx="1447800" cy="1428750"/>
          </a:xfrm>
        </p:grpSpPr>
        <p:pic>
          <p:nvPicPr>
            <p:cNvPr id="14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4086" y="2492896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TextBox 18"/>
            <p:cNvSpPr txBox="1"/>
            <p:nvPr/>
          </p:nvSpPr>
          <p:spPr>
            <a:xfrm>
              <a:off x="6118690" y="2910514"/>
              <a:ext cx="53251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е</a:t>
              </a:r>
              <a:endParaRPr lang="ru-RU" sz="5400" b="1" dirty="0"/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7696200" y="1667380"/>
            <a:ext cx="1447800" cy="1428750"/>
            <a:chOff x="7696200" y="1667380"/>
            <a:chExt cx="1447800" cy="1428750"/>
          </a:xfrm>
        </p:grpSpPr>
        <p:pic>
          <p:nvPicPr>
            <p:cNvPr id="12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96200" y="1667380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/>
            <p:cNvSpPr txBox="1"/>
            <p:nvPr/>
          </p:nvSpPr>
          <p:spPr>
            <a:xfrm>
              <a:off x="8181747" y="2054211"/>
              <a:ext cx="56938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и</a:t>
              </a:r>
              <a:endParaRPr lang="ru-RU" sz="5400" b="1" dirty="0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467544" y="5069502"/>
            <a:ext cx="51411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b="1" dirty="0" err="1"/>
              <a:t>с</a:t>
            </a:r>
            <a:r>
              <a:rPr lang="ru-RU" sz="9600" b="1" dirty="0" err="1" smtClean="0"/>
              <a:t>в</a:t>
            </a:r>
            <a:r>
              <a:rPr lang="ru-RU" sz="9600" b="1" dirty="0" smtClean="0"/>
              <a:t>      </a:t>
            </a:r>
            <a:r>
              <a:rPr lang="ru-RU" sz="9600" b="1" dirty="0" err="1" smtClean="0"/>
              <a:t>стит</a:t>
            </a:r>
            <a:endParaRPr lang="ru-RU" sz="9600" b="1" dirty="0"/>
          </a:p>
        </p:txBody>
      </p:sp>
      <p:sp>
        <p:nvSpPr>
          <p:cNvPr id="27" name="Управляющая кнопка: далее 26">
            <a:hlinkClick r:id="" action="ppaction://hlinkshowjump?jump=nextslide" highlightClick="1">
              <a:snd r:embed="rId6" name="chimes.wav"/>
            </a:hlinkClick>
          </p:cNvPr>
          <p:cNvSpPr/>
          <p:nvPr/>
        </p:nvSpPr>
        <p:spPr>
          <a:xfrm>
            <a:off x="8468072" y="6449224"/>
            <a:ext cx="655599" cy="425614"/>
          </a:xfrm>
          <a:prstGeom prst="actionButtonForwardNex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4416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-0.65711 0.499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865" y="2495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"/>
                                            </p:cond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478207" y="362684"/>
            <a:ext cx="1447800" cy="1428750"/>
            <a:chOff x="-182667" y="1666359"/>
            <a:chExt cx="1447800" cy="1428750"/>
          </a:xfrm>
        </p:grpSpPr>
        <p:pic>
          <p:nvPicPr>
            <p:cNvPr id="5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82667" y="1666359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278181" y="1970868"/>
              <a:ext cx="52211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/>
                <a:t>а</a:t>
              </a:r>
              <a:endParaRPr lang="ru-RU" sz="5400" b="1" dirty="0"/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2555776" y="237609"/>
            <a:ext cx="1447800" cy="1428750"/>
            <a:chOff x="1259632" y="1194306"/>
            <a:chExt cx="1447800" cy="1428750"/>
          </a:xfrm>
        </p:grpSpPr>
        <p:pic>
          <p:nvPicPr>
            <p:cNvPr id="8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9632" y="1194306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1705250" y="1545894"/>
              <a:ext cx="5565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о</a:t>
              </a:r>
              <a:endParaRPr lang="ru-RU" sz="5400" b="1" dirty="0"/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4932040" y="-14957"/>
            <a:ext cx="1447800" cy="1428750"/>
            <a:chOff x="2533328" y="-65655"/>
            <a:chExt cx="1447800" cy="1428750"/>
          </a:xfrm>
        </p:grpSpPr>
        <p:pic>
          <p:nvPicPr>
            <p:cNvPr id="11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33328" y="-65655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2972534" y="311986"/>
              <a:ext cx="56938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и</a:t>
              </a:r>
              <a:endParaRPr lang="ru-RU" sz="5400" b="1" dirty="0"/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4287498" y="1632780"/>
            <a:ext cx="1447800" cy="1428750"/>
            <a:chOff x="4355976" y="2380734"/>
            <a:chExt cx="1447800" cy="1428750"/>
          </a:xfrm>
        </p:grpSpPr>
        <p:pic>
          <p:nvPicPr>
            <p:cNvPr id="14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5976" y="2380734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4815220" y="2736747"/>
              <a:ext cx="52931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е</a:t>
              </a:r>
              <a:endParaRPr lang="ru-RU" sz="5400" b="1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6797877" y="1988792"/>
            <a:ext cx="1447800" cy="1231391"/>
            <a:chOff x="6797877" y="1988792"/>
            <a:chExt cx="1447800" cy="1231391"/>
          </a:xfrm>
        </p:grpSpPr>
        <p:pic>
          <p:nvPicPr>
            <p:cNvPr id="17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97877" y="1988792"/>
              <a:ext cx="1447800" cy="12313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TextBox 17"/>
            <p:cNvSpPr txBox="1"/>
            <p:nvPr/>
          </p:nvSpPr>
          <p:spPr>
            <a:xfrm>
              <a:off x="7454260" y="2138200"/>
              <a:ext cx="52931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я</a:t>
              </a:r>
              <a:endParaRPr lang="ru-RU" sz="5400" b="1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60700" y="5007898"/>
            <a:ext cx="449430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b="1" dirty="0"/>
              <a:t>р</a:t>
            </a:r>
            <a:r>
              <a:rPr lang="ru-RU" sz="9600" b="1" dirty="0" smtClean="0"/>
              <a:t>      док</a:t>
            </a:r>
            <a:endParaRPr lang="ru-RU" sz="9600" b="1" dirty="0"/>
          </a:p>
        </p:txBody>
      </p:sp>
      <p:sp>
        <p:nvSpPr>
          <p:cNvPr id="20" name="Управляющая кнопка: далее 19">
            <a:hlinkClick r:id="" action="ppaction://hlinkshowjump?jump=nextslide" highlightClick="1">
              <a:snd r:embed="rId6" name="chimes.wav"/>
            </a:hlinkClick>
          </p:cNvPr>
          <p:cNvSpPr/>
          <p:nvPr/>
        </p:nvSpPr>
        <p:spPr>
          <a:xfrm>
            <a:off x="8468072" y="6449224"/>
            <a:ext cx="655599" cy="425614"/>
          </a:xfrm>
          <a:prstGeom prst="actionButtonForwardNex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11998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"/>
                                            </p:cond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7037E-7 L -0.55087 0.466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552" y="2333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57224" y="285728"/>
            <a:ext cx="6929486" cy="2857520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600" i="1" dirty="0" smtClean="0">
                <a:solidFill>
                  <a:prstClr val="black"/>
                </a:solidFill>
              </a:rPr>
              <a:t>Использовала  презентацию: Шипилова </a:t>
            </a:r>
            <a:r>
              <a:rPr lang="ru-RU" sz="1600" i="1" dirty="0" smtClean="0">
                <a:solidFill>
                  <a:prstClr val="black"/>
                </a:solidFill>
              </a:rPr>
              <a:t>В.В, учитель начальных </a:t>
            </a:r>
            <a:r>
              <a:rPr lang="ru-RU" sz="1600" i="1" dirty="0" smtClean="0">
                <a:solidFill>
                  <a:prstClr val="black"/>
                </a:solidFill>
              </a:rPr>
              <a:t>классов </a:t>
            </a:r>
            <a:r>
              <a:rPr lang="ru-RU" sz="1600" i="1" dirty="0" smtClean="0">
                <a:solidFill>
                  <a:prstClr val="black"/>
                </a:solidFill>
              </a:rPr>
              <a:t>ГБОУ СОШ с.Новокуровка  </a:t>
            </a:r>
            <a:r>
              <a:rPr lang="ru-RU" sz="1600" i="1" dirty="0" smtClean="0">
                <a:solidFill>
                  <a:prstClr val="black"/>
                </a:solidFill>
              </a:rPr>
              <a:t> </a:t>
            </a:r>
            <a:r>
              <a:rPr lang="ru-RU" sz="1600" i="1" dirty="0" err="1" smtClean="0">
                <a:solidFill>
                  <a:prstClr val="black"/>
                </a:solidFill>
              </a:rPr>
              <a:t>Хворостянский</a:t>
            </a:r>
            <a:r>
              <a:rPr lang="ru-RU" sz="1600" i="1" dirty="0" smtClean="0">
                <a:solidFill>
                  <a:prstClr val="black"/>
                </a:solidFill>
              </a:rPr>
              <a:t> район               Самарская </a:t>
            </a:r>
            <a:r>
              <a:rPr lang="ru-RU" sz="1600" i="1" dirty="0" smtClean="0">
                <a:solidFill>
                  <a:prstClr val="black"/>
                </a:solidFill>
              </a:rPr>
              <a:t>область</a:t>
            </a:r>
            <a:endParaRPr lang="ru-RU" sz="1600" i="1" dirty="0" smtClean="0">
              <a:solidFill>
                <a:prstClr val="black"/>
              </a:solidFill>
            </a:endParaRPr>
          </a:p>
          <a:p>
            <a:pPr lvl="0"/>
            <a:r>
              <a:rPr lang="ru-RU" sz="1600" i="1" dirty="0" smtClean="0">
                <a:solidFill>
                  <a:prstClr val="black"/>
                </a:solidFill>
              </a:rPr>
              <a:t>                                                         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71600" y="1142984"/>
            <a:ext cx="745519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4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freelance.ru/Vogan/?work=393210</a:t>
            </a:r>
            <a:endParaRPr lang="ru-RU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900igr.net/fotografii/skazki-i-igry/CHto-lishnee.files/018-</a:t>
            </a:r>
            <a:r>
              <a:rPr lang="en-US" dirty="0">
                <a:hlinkClick r:id="rId3"/>
              </a:rPr>
              <a:t>-</a:t>
            </a:r>
            <a:r>
              <a:rPr lang="en-US" dirty="0" smtClean="0">
                <a:hlinkClick r:id="rId3"/>
              </a:rPr>
              <a:t>Naj</a:t>
            </a:r>
            <a:endParaRPr lang="ru-RU" dirty="0" smtClean="0"/>
          </a:p>
          <a:p>
            <a:r>
              <a:rPr lang="en-US" dirty="0">
                <a:hlinkClick r:id="rId4"/>
              </a:rPr>
              <a:t>http://mung.pp.ua/kak-narisovat-stereo-kartinki</a:t>
            </a:r>
            <a:r>
              <a:rPr lang="en-US" dirty="0" smtClean="0">
                <a:hlinkClick r:id="rId4"/>
              </a:rPr>
              <a:t>/</a:t>
            </a:r>
            <a:r>
              <a:rPr lang="ru-RU" dirty="0" smtClean="0"/>
              <a:t>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2742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pSp>
        <p:nvGrpSpPr>
          <p:cNvPr id="20" name="Группа 19"/>
          <p:cNvGrpSpPr/>
          <p:nvPr/>
        </p:nvGrpSpPr>
        <p:grpSpPr>
          <a:xfrm>
            <a:off x="831404" y="1047031"/>
            <a:ext cx="1447800" cy="1428750"/>
            <a:chOff x="831404" y="1047031"/>
            <a:chExt cx="1447800" cy="1428750"/>
          </a:xfrm>
        </p:grpSpPr>
        <p:pic>
          <p:nvPicPr>
            <p:cNvPr id="6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404" y="1047031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1292251" y="1299741"/>
              <a:ext cx="52610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а</a:t>
              </a:r>
              <a:endParaRPr lang="ru-RU" sz="5400" b="1" dirty="0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2339752" y="216867"/>
            <a:ext cx="1565134" cy="1544540"/>
            <a:chOff x="2339752" y="216867"/>
            <a:chExt cx="1565134" cy="1544540"/>
          </a:xfrm>
        </p:grpSpPr>
        <p:pic>
          <p:nvPicPr>
            <p:cNvPr id="8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9752" y="216867"/>
              <a:ext cx="1565134" cy="15445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2820778" y="585366"/>
              <a:ext cx="49826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/>
                <a:t>о</a:t>
              </a:r>
              <a:endParaRPr lang="ru-RU" sz="5400" b="1" dirty="0"/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4572000" y="548680"/>
            <a:ext cx="1447800" cy="1428750"/>
            <a:chOff x="4572000" y="548680"/>
            <a:chExt cx="1447800" cy="1428750"/>
          </a:xfrm>
        </p:grpSpPr>
        <p:pic>
          <p:nvPicPr>
            <p:cNvPr id="7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548680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4996409" y="838076"/>
              <a:ext cx="49087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/>
                <a:t>и</a:t>
              </a:r>
              <a:endParaRPr lang="ru-RU" sz="5400" b="1" dirty="0"/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4996408" y="2395103"/>
            <a:ext cx="1447800" cy="1428750"/>
            <a:chOff x="4996408" y="2395103"/>
            <a:chExt cx="1447800" cy="1428750"/>
          </a:xfrm>
        </p:grpSpPr>
        <p:pic>
          <p:nvPicPr>
            <p:cNvPr id="1026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6408" y="2395103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5487282" y="2728491"/>
              <a:ext cx="53251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е</a:t>
              </a:r>
              <a:endParaRPr lang="ru-RU" sz="5400" b="1" dirty="0"/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7020272" y="1761406"/>
            <a:ext cx="1447800" cy="1428750"/>
            <a:chOff x="7020272" y="1761406"/>
            <a:chExt cx="1447800" cy="1428750"/>
          </a:xfrm>
        </p:grpSpPr>
        <p:pic>
          <p:nvPicPr>
            <p:cNvPr id="9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20272" y="1761406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7596336" y="2186148"/>
              <a:ext cx="52931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я</a:t>
              </a:r>
              <a:endParaRPr lang="ru-RU" sz="5400" b="1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648442" y="4437112"/>
            <a:ext cx="413125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b="1" dirty="0" err="1"/>
              <a:t>с</a:t>
            </a:r>
            <a:r>
              <a:rPr lang="ru-RU" sz="9600" b="1" dirty="0" err="1" smtClean="0"/>
              <a:t>т</a:t>
            </a:r>
            <a:r>
              <a:rPr lang="ru-RU" sz="9600" b="1" dirty="0" smtClean="0"/>
              <a:t>      на</a:t>
            </a:r>
            <a:endParaRPr lang="ru-RU" sz="9600" b="1" dirty="0"/>
          </a:p>
        </p:txBody>
      </p:sp>
      <p:sp>
        <p:nvSpPr>
          <p:cNvPr id="22" name="Управляющая кнопка: далее 21">
            <a:hlinkClick r:id="" action="ppaction://hlinkshowjump?jump=nextslide" highlightClick="1">
              <a:snd r:embed="rId6" name="chimes.wav"/>
            </a:hlinkClick>
          </p:cNvPr>
          <p:cNvSpPr/>
          <p:nvPr/>
        </p:nvSpPr>
        <p:spPr>
          <a:xfrm>
            <a:off x="8468072" y="6449224"/>
            <a:ext cx="655599" cy="425614"/>
          </a:xfrm>
          <a:prstGeom prst="actionButtonForwardNex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0423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22222E-6 L -0.23576 0.3194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88" y="1597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831404" y="1047031"/>
            <a:ext cx="1447800" cy="1428750"/>
            <a:chOff x="831404" y="1047031"/>
            <a:chExt cx="1447800" cy="1428750"/>
          </a:xfrm>
        </p:grpSpPr>
        <p:pic>
          <p:nvPicPr>
            <p:cNvPr id="6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404" y="1047031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292251" y="1299741"/>
              <a:ext cx="52610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а</a:t>
              </a:r>
              <a:endParaRPr lang="ru-RU" sz="5400" b="1" dirty="0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2339752" y="216867"/>
            <a:ext cx="1565134" cy="1544540"/>
            <a:chOff x="2339752" y="216867"/>
            <a:chExt cx="1565134" cy="1544540"/>
          </a:xfrm>
        </p:grpSpPr>
        <p:pic>
          <p:nvPicPr>
            <p:cNvPr id="18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9752" y="216867"/>
              <a:ext cx="1565134" cy="15445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TextBox 18"/>
            <p:cNvSpPr txBox="1"/>
            <p:nvPr/>
          </p:nvSpPr>
          <p:spPr>
            <a:xfrm>
              <a:off x="2820778" y="585366"/>
              <a:ext cx="49826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/>
                <a:t>о</a:t>
              </a:r>
              <a:endParaRPr lang="ru-RU" sz="5400" b="1" dirty="0"/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4572000" y="548680"/>
            <a:ext cx="1447800" cy="1428750"/>
            <a:chOff x="4572000" y="548680"/>
            <a:chExt cx="1447800" cy="1428750"/>
          </a:xfrm>
        </p:grpSpPr>
        <p:pic>
          <p:nvPicPr>
            <p:cNvPr id="21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548680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/>
            <p:cNvSpPr txBox="1"/>
            <p:nvPr/>
          </p:nvSpPr>
          <p:spPr>
            <a:xfrm>
              <a:off x="4996409" y="838076"/>
              <a:ext cx="49087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/>
                <a:t>и</a:t>
              </a:r>
              <a:endParaRPr lang="ru-RU" sz="5400" b="1" dirty="0"/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4996408" y="2395103"/>
            <a:ext cx="1447800" cy="1428750"/>
            <a:chOff x="4996408" y="2395103"/>
            <a:chExt cx="1447800" cy="1428750"/>
          </a:xfrm>
        </p:grpSpPr>
        <p:pic>
          <p:nvPicPr>
            <p:cNvPr id="24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6408" y="2395103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TextBox 24"/>
            <p:cNvSpPr txBox="1"/>
            <p:nvPr/>
          </p:nvSpPr>
          <p:spPr>
            <a:xfrm>
              <a:off x="5487282" y="2728491"/>
              <a:ext cx="53251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е</a:t>
              </a:r>
              <a:endParaRPr lang="ru-RU" sz="5400" b="1" dirty="0"/>
            </a:p>
          </p:txBody>
        </p:sp>
      </p:grpSp>
      <p:grpSp>
        <p:nvGrpSpPr>
          <p:cNvPr id="27" name="Группа 26"/>
          <p:cNvGrpSpPr/>
          <p:nvPr/>
        </p:nvGrpSpPr>
        <p:grpSpPr>
          <a:xfrm>
            <a:off x="7020272" y="1761406"/>
            <a:ext cx="1447800" cy="1428750"/>
            <a:chOff x="7020272" y="1761406"/>
            <a:chExt cx="1447800" cy="1428750"/>
          </a:xfrm>
        </p:grpSpPr>
        <p:pic>
          <p:nvPicPr>
            <p:cNvPr id="28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20272" y="1761406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/>
            <p:cNvSpPr txBox="1"/>
            <p:nvPr/>
          </p:nvSpPr>
          <p:spPr>
            <a:xfrm>
              <a:off x="7596336" y="2186148"/>
              <a:ext cx="52931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я</a:t>
              </a:r>
              <a:endParaRPr lang="ru-RU" sz="5400" b="1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340802" y="5157192"/>
            <a:ext cx="428995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b="1" dirty="0"/>
              <a:t>м</a:t>
            </a:r>
            <a:r>
              <a:rPr lang="ru-RU" sz="9600" b="1" dirty="0" smtClean="0"/>
              <a:t>       </a:t>
            </a:r>
            <a:r>
              <a:rPr lang="ru-RU" sz="9600" b="1" dirty="0" err="1" smtClean="0"/>
              <a:t>ря</a:t>
            </a:r>
            <a:endParaRPr lang="ru-RU" sz="9600" b="1" dirty="0"/>
          </a:p>
        </p:txBody>
      </p:sp>
      <p:sp>
        <p:nvSpPr>
          <p:cNvPr id="32" name="Управляющая кнопка: далее 31">
            <a:hlinkClick r:id="" action="ppaction://hlinkshowjump?jump=nextslide" highlightClick="1">
              <a:snd r:embed="rId6" name="chimes.wav"/>
            </a:hlinkClick>
          </p:cNvPr>
          <p:cNvSpPr/>
          <p:nvPr/>
        </p:nvSpPr>
        <p:spPr>
          <a:xfrm>
            <a:off x="8468072" y="6449224"/>
            <a:ext cx="655599" cy="425614"/>
          </a:xfrm>
          <a:prstGeom prst="actionButtonForwardNex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10263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96296E-6 L 0.00104 0.7233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3615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6" name="Группа 5"/>
          <p:cNvGrpSpPr/>
          <p:nvPr/>
        </p:nvGrpSpPr>
        <p:grpSpPr>
          <a:xfrm>
            <a:off x="2339752" y="216867"/>
            <a:ext cx="1565134" cy="1544540"/>
            <a:chOff x="2339752" y="216867"/>
            <a:chExt cx="1565134" cy="1544540"/>
          </a:xfrm>
        </p:grpSpPr>
        <p:pic>
          <p:nvPicPr>
            <p:cNvPr id="7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9752" y="216867"/>
              <a:ext cx="1565134" cy="15445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2820778" y="585366"/>
              <a:ext cx="49826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/>
                <a:t>о</a:t>
              </a:r>
              <a:endParaRPr lang="ru-RU" sz="5400" b="1" dirty="0"/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4572000" y="548680"/>
            <a:ext cx="1447800" cy="1428750"/>
            <a:chOff x="4572000" y="548680"/>
            <a:chExt cx="1447800" cy="1428750"/>
          </a:xfrm>
        </p:grpSpPr>
        <p:pic>
          <p:nvPicPr>
            <p:cNvPr id="10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548680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4996409" y="838076"/>
              <a:ext cx="49087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/>
                <a:t>и</a:t>
              </a:r>
              <a:endParaRPr lang="ru-RU" sz="5400" b="1" dirty="0"/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831404" y="1047031"/>
            <a:ext cx="1447800" cy="1428750"/>
            <a:chOff x="831404" y="1047031"/>
            <a:chExt cx="1447800" cy="1428750"/>
          </a:xfrm>
        </p:grpSpPr>
        <p:pic>
          <p:nvPicPr>
            <p:cNvPr id="5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404" y="1047031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1292251" y="1299741"/>
              <a:ext cx="52610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а</a:t>
              </a:r>
              <a:endParaRPr lang="ru-RU" sz="5400" b="1" dirty="0"/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4996408" y="2395103"/>
            <a:ext cx="1447800" cy="1428750"/>
            <a:chOff x="4996408" y="2395103"/>
            <a:chExt cx="1447800" cy="1428750"/>
          </a:xfrm>
        </p:grpSpPr>
        <p:pic>
          <p:nvPicPr>
            <p:cNvPr id="12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6408" y="2395103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Прямоугольник 15"/>
            <p:cNvSpPr/>
            <p:nvPr/>
          </p:nvSpPr>
          <p:spPr>
            <a:xfrm>
              <a:off x="5454049" y="2803058"/>
              <a:ext cx="532518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5400" b="1" dirty="0"/>
                <a:t>е</a:t>
              </a:r>
            </a:p>
          </p:txBody>
        </p:sp>
      </p:grpSp>
      <p:sp>
        <p:nvSpPr>
          <p:cNvPr id="22" name="Объект 21"/>
          <p:cNvSpPr>
            <a:spLocks noGrp="1"/>
          </p:cNvSpPr>
          <p:nvPr>
            <p:ph idx="1"/>
          </p:nvPr>
        </p:nvSpPr>
        <p:spPr>
          <a:xfrm>
            <a:off x="539552" y="5733256"/>
            <a:ext cx="8147248" cy="392907"/>
          </a:xfrm>
        </p:spPr>
        <p:txBody>
          <a:bodyPr>
            <a:normAutofit fontScale="70000" lnSpcReduction="20000"/>
          </a:bodyPr>
          <a:lstStyle/>
          <a:p>
            <a:endParaRPr lang="ru-RU" dirty="0"/>
          </a:p>
        </p:txBody>
      </p:sp>
      <p:grpSp>
        <p:nvGrpSpPr>
          <p:cNvPr id="23" name="Группа 22"/>
          <p:cNvGrpSpPr/>
          <p:nvPr/>
        </p:nvGrpSpPr>
        <p:grpSpPr>
          <a:xfrm>
            <a:off x="7020272" y="1761406"/>
            <a:ext cx="1447800" cy="1428750"/>
            <a:chOff x="7020272" y="1761406"/>
            <a:chExt cx="1447800" cy="1428750"/>
          </a:xfrm>
        </p:grpSpPr>
        <p:pic>
          <p:nvPicPr>
            <p:cNvPr id="24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20272" y="1761406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TextBox 24"/>
            <p:cNvSpPr txBox="1"/>
            <p:nvPr/>
          </p:nvSpPr>
          <p:spPr>
            <a:xfrm>
              <a:off x="7596336" y="2186148"/>
              <a:ext cx="52931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я</a:t>
              </a:r>
              <a:endParaRPr lang="ru-RU" sz="5400" b="1" dirty="0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571255" y="5288340"/>
            <a:ext cx="393569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b="1" dirty="0" err="1"/>
              <a:t>т</a:t>
            </a:r>
            <a:r>
              <a:rPr lang="ru-RU" sz="9600" b="1" dirty="0" err="1" smtClean="0"/>
              <a:t>р</a:t>
            </a:r>
            <a:r>
              <a:rPr lang="ru-RU" sz="9600" b="1" dirty="0" smtClean="0"/>
              <a:t>     </a:t>
            </a:r>
            <a:r>
              <a:rPr lang="ru-RU" sz="9600" b="1" dirty="0" err="1" smtClean="0"/>
              <a:t>ва</a:t>
            </a:r>
            <a:endParaRPr lang="ru-RU" sz="9600" b="1" dirty="0"/>
          </a:p>
        </p:txBody>
      </p:sp>
      <p:sp>
        <p:nvSpPr>
          <p:cNvPr id="27" name="Управляющая кнопка: далее 26">
            <a:hlinkClick r:id="" action="ppaction://hlinkshowjump?jump=nextslide" highlightClick="1">
              <a:snd r:embed="rId6" name="chimes.wav"/>
            </a:hlinkClick>
          </p:cNvPr>
          <p:cNvSpPr/>
          <p:nvPr/>
        </p:nvSpPr>
        <p:spPr>
          <a:xfrm>
            <a:off x="8468072" y="6449224"/>
            <a:ext cx="655599" cy="425614"/>
          </a:xfrm>
          <a:prstGeom prst="actionButtonForwardNex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9992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44444E-6 L 0.2118 0.6210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90" y="3104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"/>
                                            </p:cond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pSp>
        <p:nvGrpSpPr>
          <p:cNvPr id="15" name="Группа 14"/>
          <p:cNvGrpSpPr/>
          <p:nvPr/>
        </p:nvGrpSpPr>
        <p:grpSpPr>
          <a:xfrm>
            <a:off x="478207" y="1112325"/>
            <a:ext cx="1447800" cy="1428750"/>
            <a:chOff x="478207" y="1112325"/>
            <a:chExt cx="1447800" cy="1428750"/>
          </a:xfrm>
        </p:grpSpPr>
        <p:pic>
          <p:nvPicPr>
            <p:cNvPr id="5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8207" y="1112325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939054" y="1516405"/>
              <a:ext cx="52610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а</a:t>
              </a:r>
              <a:endParaRPr lang="ru-RU" sz="5400" b="1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2407940" y="388971"/>
            <a:ext cx="1447800" cy="1428750"/>
            <a:chOff x="2407940" y="388971"/>
            <a:chExt cx="1447800" cy="1428750"/>
          </a:xfrm>
        </p:grpSpPr>
        <p:pic>
          <p:nvPicPr>
            <p:cNvPr id="6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7940" y="388971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2853558" y="753472"/>
              <a:ext cx="5565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о</a:t>
              </a:r>
              <a:endParaRPr lang="ru-RU" sz="5400" b="1" dirty="0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5004048" y="500762"/>
            <a:ext cx="1447800" cy="1428750"/>
            <a:chOff x="5004048" y="500762"/>
            <a:chExt cx="1447800" cy="1428750"/>
          </a:xfrm>
        </p:grpSpPr>
        <p:pic>
          <p:nvPicPr>
            <p:cNvPr id="8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8" y="500762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5443254" y="920194"/>
              <a:ext cx="56938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и</a:t>
              </a:r>
              <a:endParaRPr lang="ru-RU" sz="5400" b="1" dirty="0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7164288" y="667484"/>
            <a:ext cx="1447800" cy="1428750"/>
            <a:chOff x="7164288" y="667484"/>
            <a:chExt cx="1447800" cy="1428750"/>
          </a:xfrm>
        </p:grpSpPr>
        <p:pic>
          <p:nvPicPr>
            <p:cNvPr id="9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64288" y="667484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7623532" y="1151261"/>
              <a:ext cx="52931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я</a:t>
              </a:r>
              <a:endParaRPr lang="ru-RU" sz="5400" b="1" dirty="0"/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6012160" y="2348880"/>
            <a:ext cx="1447800" cy="1428750"/>
            <a:chOff x="6012160" y="2348880"/>
            <a:chExt cx="1447800" cy="1428750"/>
          </a:xfrm>
        </p:grpSpPr>
        <p:pic>
          <p:nvPicPr>
            <p:cNvPr id="7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60" y="2348880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6598320" y="2823319"/>
              <a:ext cx="53251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е</a:t>
              </a:r>
              <a:endParaRPr lang="ru-RU" sz="5400" b="1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955497" y="5013176"/>
            <a:ext cx="43284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b="1" dirty="0" smtClean="0"/>
              <a:t>п      </a:t>
            </a:r>
            <a:r>
              <a:rPr lang="ru-RU" sz="9600" b="1" dirty="0" err="1" smtClean="0"/>
              <a:t>тно</a:t>
            </a:r>
            <a:endParaRPr lang="ru-RU" sz="9600" b="1" dirty="0"/>
          </a:p>
        </p:txBody>
      </p:sp>
      <p:sp>
        <p:nvSpPr>
          <p:cNvPr id="21" name="Управляющая кнопка: далее 20">
            <a:hlinkClick r:id="" action="ppaction://hlinkshowjump?jump=nextslide" highlightClick="1">
              <a:snd r:embed="rId6" name="chimes.wav"/>
            </a:hlinkClick>
          </p:cNvPr>
          <p:cNvSpPr/>
          <p:nvPr/>
        </p:nvSpPr>
        <p:spPr>
          <a:xfrm>
            <a:off x="8468072" y="6449224"/>
            <a:ext cx="655599" cy="425614"/>
          </a:xfrm>
          <a:prstGeom prst="actionButtonForwardNex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05764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11111E-6 L -0.59097 0.6347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49" y="3173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>
              <a:snd r:embed="rId4" name="chimes.wav"/>
            </a:hlinkClick>
          </p:cNvPr>
          <p:cNvSpPr/>
          <p:nvPr/>
        </p:nvSpPr>
        <p:spPr>
          <a:xfrm>
            <a:off x="8468072" y="6449224"/>
            <a:ext cx="655599" cy="425614"/>
          </a:xfrm>
          <a:prstGeom prst="actionButtonForwardNex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1" name="Группа 20"/>
          <p:cNvGrpSpPr/>
          <p:nvPr/>
        </p:nvGrpSpPr>
        <p:grpSpPr>
          <a:xfrm>
            <a:off x="971600" y="188640"/>
            <a:ext cx="1447800" cy="1428750"/>
            <a:chOff x="971600" y="188640"/>
            <a:chExt cx="1447800" cy="1428750"/>
          </a:xfrm>
        </p:grpSpPr>
        <p:pic>
          <p:nvPicPr>
            <p:cNvPr id="5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 xmlns="">
                    <a14:imgLayer r:embed="rId6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1600" y="188640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1446920" y="441350"/>
              <a:ext cx="49716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/>
                <a:t>а</a:t>
              </a:r>
              <a:endParaRPr lang="ru-RU" sz="5400" b="1" dirty="0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3303466" y="864113"/>
            <a:ext cx="1447800" cy="1428750"/>
            <a:chOff x="3303466" y="864113"/>
            <a:chExt cx="1447800" cy="1428750"/>
          </a:xfrm>
        </p:grpSpPr>
        <p:pic>
          <p:nvPicPr>
            <p:cNvPr id="6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 xmlns="">
                    <a14:imgLayer r:embed="rId6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03466" y="864113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3851920" y="1155725"/>
              <a:ext cx="5565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о</a:t>
              </a:r>
              <a:endParaRPr lang="ru-RU" sz="5400" b="1" dirty="0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5796136" y="188640"/>
            <a:ext cx="1447800" cy="1428750"/>
            <a:chOff x="5796136" y="188640"/>
            <a:chExt cx="1447800" cy="1428750"/>
          </a:xfrm>
        </p:grpSpPr>
        <p:pic>
          <p:nvPicPr>
            <p:cNvPr id="7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 xmlns="">
                    <a14:imgLayer r:embed="rId6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188640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6235824" y="493360"/>
              <a:ext cx="74665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/>
                <a:t>е</a:t>
              </a:r>
              <a:endParaRPr lang="ru-RU" sz="5400" b="1" dirty="0"/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4788024" y="2505809"/>
            <a:ext cx="1447800" cy="1428750"/>
            <a:chOff x="4788024" y="2505809"/>
            <a:chExt cx="1447800" cy="1428750"/>
          </a:xfrm>
        </p:grpSpPr>
        <p:pic>
          <p:nvPicPr>
            <p:cNvPr id="8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 xmlns="">
                    <a14:imgLayer r:embed="rId6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88024" y="2505809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5271495" y="2758519"/>
              <a:ext cx="56938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и</a:t>
              </a:r>
              <a:endParaRPr lang="ru-RU" sz="5400" b="1" dirty="0"/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6804248" y="1791434"/>
            <a:ext cx="1447800" cy="1428750"/>
            <a:chOff x="6804248" y="1791434"/>
            <a:chExt cx="1447800" cy="1428750"/>
          </a:xfrm>
        </p:grpSpPr>
        <p:pic>
          <p:nvPicPr>
            <p:cNvPr id="9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 xmlns="">
                    <a14:imgLayer r:embed="rId6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4248" y="1791434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7403688" y="2090754"/>
              <a:ext cx="52931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я</a:t>
              </a:r>
              <a:endParaRPr lang="ru-RU" sz="5400" b="1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238785" y="4916076"/>
            <a:ext cx="568495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b="1" dirty="0" smtClean="0"/>
              <a:t>л      </a:t>
            </a:r>
            <a:r>
              <a:rPr lang="ru-RU" sz="9600" b="1" dirty="0" err="1" smtClean="0"/>
              <a:t>нейка</a:t>
            </a:r>
            <a:endParaRPr lang="ru-RU" sz="9600" b="1" dirty="0"/>
          </a:p>
        </p:txBody>
      </p:sp>
    </p:spTree>
    <p:extLst>
      <p:ext uri="{BB962C8B-B14F-4D97-AF65-F5344CB8AC3E}">
        <p14:creationId xmlns:p14="http://schemas.microsoft.com/office/powerpoint/2010/main" xmlns="" val="1235791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44444E-6 L -0.4257 0.3666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285" y="1833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04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>
              <a:snd r:embed="rId4" name="chimes.wav"/>
            </a:hlinkClick>
          </p:cNvPr>
          <p:cNvSpPr/>
          <p:nvPr/>
        </p:nvSpPr>
        <p:spPr>
          <a:xfrm>
            <a:off x="8468072" y="6449224"/>
            <a:ext cx="655599" cy="425614"/>
          </a:xfrm>
          <a:prstGeom prst="actionButtonForwardNex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7" name="Группа 16"/>
          <p:cNvGrpSpPr/>
          <p:nvPr/>
        </p:nvGrpSpPr>
        <p:grpSpPr>
          <a:xfrm>
            <a:off x="478207" y="362684"/>
            <a:ext cx="1447800" cy="1428750"/>
            <a:chOff x="478207" y="362684"/>
            <a:chExt cx="1447800" cy="1428750"/>
          </a:xfrm>
        </p:grpSpPr>
        <p:pic>
          <p:nvPicPr>
            <p:cNvPr id="6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 xmlns="">
                    <a14:imgLayer r:embed="rId6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8207" y="362684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939054" y="615394"/>
              <a:ext cx="52610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а</a:t>
              </a:r>
              <a:endParaRPr lang="ru-RU" sz="5400" b="1" dirty="0"/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4496172" y="1957287"/>
            <a:ext cx="1447800" cy="1428750"/>
            <a:chOff x="4496172" y="1957287"/>
            <a:chExt cx="1447800" cy="1428750"/>
          </a:xfrm>
        </p:grpSpPr>
        <p:pic>
          <p:nvPicPr>
            <p:cNvPr id="8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 xmlns="">
                    <a14:imgLayer r:embed="rId6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96172" y="1957287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5007386" y="2391271"/>
              <a:ext cx="56938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и</a:t>
              </a:r>
              <a:endParaRPr lang="ru-RU" sz="5400" b="1" dirty="0"/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6444208" y="515084"/>
            <a:ext cx="1447800" cy="1428750"/>
            <a:chOff x="6444208" y="515084"/>
            <a:chExt cx="1447800" cy="1428750"/>
          </a:xfrm>
        </p:grpSpPr>
        <p:pic>
          <p:nvPicPr>
            <p:cNvPr id="10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 xmlns="">
                    <a14:imgLayer r:embed="rId6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4208" y="515084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6995630" y="868104"/>
              <a:ext cx="53251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е</a:t>
              </a:r>
              <a:endParaRPr lang="ru-RU" sz="5400" b="1" dirty="0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7549367" y="2022778"/>
            <a:ext cx="1447800" cy="1428750"/>
            <a:chOff x="7549367" y="2022778"/>
            <a:chExt cx="1447800" cy="1428750"/>
          </a:xfrm>
        </p:grpSpPr>
        <p:pic>
          <p:nvPicPr>
            <p:cNvPr id="9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 xmlns="">
                    <a14:imgLayer r:embed="rId6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49367" y="2022778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8008611" y="2418595"/>
              <a:ext cx="52931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я</a:t>
              </a:r>
              <a:endParaRPr lang="ru-RU" sz="5400" b="1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1236160" y="5092371"/>
            <a:ext cx="377699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b="1" dirty="0" smtClean="0"/>
              <a:t>п      ля</a:t>
            </a:r>
            <a:endParaRPr lang="ru-RU" sz="9600" b="1" dirty="0"/>
          </a:p>
        </p:txBody>
      </p:sp>
      <p:sp>
        <p:nvSpPr>
          <p:cNvPr id="20" name="Объект 19"/>
          <p:cNvSpPr>
            <a:spLocks noGrp="1"/>
          </p:cNvSpPr>
          <p:nvPr>
            <p:ph idx="1"/>
          </p:nvPr>
        </p:nvSpPr>
        <p:spPr>
          <a:xfrm>
            <a:off x="457200" y="6080444"/>
            <a:ext cx="82296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2567894" y="211162"/>
            <a:ext cx="1447800" cy="1428750"/>
            <a:chOff x="1259632" y="1194306"/>
            <a:chExt cx="1447800" cy="1428750"/>
          </a:xfrm>
        </p:grpSpPr>
        <p:pic>
          <p:nvPicPr>
            <p:cNvPr id="22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 xmlns="">
                    <a14:imgLayer r:embed="rId6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9632" y="1194306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/>
            <p:cNvSpPr txBox="1"/>
            <p:nvPr/>
          </p:nvSpPr>
          <p:spPr>
            <a:xfrm>
              <a:off x="1705250" y="1545894"/>
              <a:ext cx="5565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о</a:t>
              </a:r>
              <a:endParaRPr lang="ru-RU" sz="5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4162217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-0.04913 0.7351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65" y="3675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395536" y="147198"/>
            <a:ext cx="1447800" cy="1428750"/>
            <a:chOff x="395536" y="147198"/>
            <a:chExt cx="1447800" cy="1428750"/>
          </a:xfrm>
        </p:grpSpPr>
        <p:pic>
          <p:nvPicPr>
            <p:cNvPr id="8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536" y="147198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971600" y="498230"/>
              <a:ext cx="52610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а</a:t>
              </a:r>
              <a:endParaRPr lang="ru-RU" sz="5400" b="1" dirty="0"/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3135660" y="147198"/>
            <a:ext cx="1447800" cy="1428750"/>
            <a:chOff x="3135660" y="147198"/>
            <a:chExt cx="1447800" cy="1428750"/>
          </a:xfrm>
        </p:grpSpPr>
        <p:pic>
          <p:nvPicPr>
            <p:cNvPr id="4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5660" y="147198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3591509" y="498629"/>
              <a:ext cx="5565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о</a:t>
              </a:r>
              <a:endParaRPr lang="ru-RU" sz="5400" b="1" dirty="0"/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4880879" y="1891536"/>
            <a:ext cx="1447800" cy="1428750"/>
            <a:chOff x="4880879" y="1891536"/>
            <a:chExt cx="1447800" cy="1428750"/>
          </a:xfrm>
        </p:grpSpPr>
        <p:pic>
          <p:nvPicPr>
            <p:cNvPr id="5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0879" y="1891536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5320085" y="2190290"/>
              <a:ext cx="56938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и</a:t>
              </a:r>
              <a:endParaRPr lang="ru-RU" sz="5400" b="1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6372200" y="245520"/>
            <a:ext cx="1447800" cy="1428750"/>
            <a:chOff x="6372200" y="245520"/>
            <a:chExt cx="1447800" cy="1428750"/>
          </a:xfrm>
        </p:grpSpPr>
        <p:pic>
          <p:nvPicPr>
            <p:cNvPr id="6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2200" y="245520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6831444" y="652618"/>
              <a:ext cx="52931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я</a:t>
              </a:r>
              <a:endParaRPr lang="ru-RU" sz="5400" b="1" dirty="0"/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7524328" y="1937580"/>
            <a:ext cx="1447800" cy="1428750"/>
            <a:chOff x="7524328" y="1937580"/>
            <a:chExt cx="1447800" cy="1428750"/>
          </a:xfrm>
        </p:grpSpPr>
        <p:pic>
          <p:nvPicPr>
            <p:cNvPr id="7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24328" y="1937580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TextBox 16"/>
            <p:cNvSpPr txBox="1"/>
            <p:nvPr/>
          </p:nvSpPr>
          <p:spPr>
            <a:xfrm>
              <a:off x="8100392" y="2190290"/>
              <a:ext cx="53251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е</a:t>
              </a:r>
              <a:endParaRPr lang="ru-RU" sz="5400" b="1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488891" y="4869160"/>
            <a:ext cx="483696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b="1" dirty="0" err="1" smtClean="0"/>
              <a:t>зв</a:t>
            </a:r>
            <a:r>
              <a:rPr lang="ru-RU" sz="9600" b="1" dirty="0" smtClean="0"/>
              <a:t>      </a:t>
            </a:r>
            <a:r>
              <a:rPr lang="ru-RU" sz="9600" b="1" dirty="0" err="1" smtClean="0"/>
              <a:t>зда</a:t>
            </a:r>
            <a:endParaRPr lang="ru-RU" sz="9600" b="1" dirty="0"/>
          </a:p>
        </p:txBody>
      </p:sp>
      <p:sp>
        <p:nvSpPr>
          <p:cNvPr id="20" name="Управляющая кнопка: далее 19">
            <a:hlinkClick r:id="" action="ppaction://hlinkshowjump?jump=nextslide" highlightClick="1">
              <a:snd r:embed="rId6" name="chimes.wav"/>
            </a:hlinkClick>
          </p:cNvPr>
          <p:cNvSpPr/>
          <p:nvPr/>
        </p:nvSpPr>
        <p:spPr>
          <a:xfrm>
            <a:off x="8468072" y="6449224"/>
            <a:ext cx="655599" cy="425614"/>
          </a:xfrm>
          <a:prstGeom prst="actionButtonForwardNex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5162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"/>
                                            </p:cond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-0.61475 0.4282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47" y="2141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323528" y="121916"/>
            <a:ext cx="1447800" cy="1428750"/>
            <a:chOff x="1259632" y="1194306"/>
            <a:chExt cx="1447800" cy="1428750"/>
          </a:xfrm>
        </p:grpSpPr>
        <p:pic>
          <p:nvPicPr>
            <p:cNvPr id="5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9632" y="1194306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1705250" y="1545894"/>
              <a:ext cx="52610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/>
                <a:t>а</a:t>
              </a: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6660232" y="373516"/>
            <a:ext cx="1447800" cy="1428750"/>
            <a:chOff x="1259632" y="1194306"/>
            <a:chExt cx="1447800" cy="1428750"/>
          </a:xfrm>
        </p:grpSpPr>
        <p:pic>
          <p:nvPicPr>
            <p:cNvPr id="8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9632" y="1194306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1705250" y="1545894"/>
              <a:ext cx="52931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/>
                <a:t>я</a:t>
              </a: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5076056" y="1818759"/>
            <a:ext cx="1447800" cy="1428750"/>
            <a:chOff x="1259632" y="1194306"/>
            <a:chExt cx="1447800" cy="1428750"/>
          </a:xfrm>
        </p:grpSpPr>
        <p:pic>
          <p:nvPicPr>
            <p:cNvPr id="11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9632" y="1194306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1705250" y="1545894"/>
              <a:ext cx="56938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/>
                <a:t>и</a:t>
              </a: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2708176" y="390009"/>
            <a:ext cx="1447800" cy="1428750"/>
            <a:chOff x="1259632" y="1194306"/>
            <a:chExt cx="1447800" cy="1428750"/>
          </a:xfrm>
        </p:grpSpPr>
        <p:pic>
          <p:nvPicPr>
            <p:cNvPr id="14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9632" y="1194306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1705250" y="1545894"/>
              <a:ext cx="5565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/>
                <a:t>о</a:t>
              </a:r>
              <a:endParaRPr lang="ru-RU" sz="5400" b="1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4932040" y="130003"/>
            <a:ext cx="1447800" cy="1428750"/>
            <a:chOff x="1259632" y="1194306"/>
            <a:chExt cx="1447800" cy="1428750"/>
          </a:xfrm>
        </p:grpSpPr>
        <p:pic>
          <p:nvPicPr>
            <p:cNvPr id="17" name="Picture 2" descr="C:\Users\алексей\Desktop\картинки\ябл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9632" y="1194306"/>
              <a:ext cx="14478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TextBox 17"/>
            <p:cNvSpPr txBox="1"/>
            <p:nvPr/>
          </p:nvSpPr>
          <p:spPr>
            <a:xfrm>
              <a:off x="1705250" y="1545894"/>
              <a:ext cx="53251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/>
                <a:t>е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538384" y="4797152"/>
            <a:ext cx="509286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b="1" dirty="0"/>
              <a:t>д</a:t>
            </a:r>
            <a:r>
              <a:rPr lang="ru-RU" sz="9600" b="1" dirty="0" smtClean="0"/>
              <a:t>      </a:t>
            </a:r>
            <a:r>
              <a:rPr lang="ru-RU" sz="9600" b="1" dirty="0" err="1" smtClean="0"/>
              <a:t>леко</a:t>
            </a:r>
            <a:endParaRPr lang="ru-RU" sz="9600" b="1" dirty="0"/>
          </a:p>
        </p:txBody>
      </p:sp>
      <p:sp>
        <p:nvSpPr>
          <p:cNvPr id="20" name="Управляющая кнопка: далее 19">
            <a:hlinkClick r:id="" action="ppaction://hlinkshowjump?jump=nextslide" highlightClick="1">
              <a:snd r:embed="rId6" name="chimes.wav"/>
            </a:hlinkClick>
          </p:cNvPr>
          <p:cNvSpPr/>
          <p:nvPr/>
        </p:nvSpPr>
        <p:spPr>
          <a:xfrm>
            <a:off x="8468072" y="6449224"/>
            <a:ext cx="655599" cy="425614"/>
          </a:xfrm>
          <a:prstGeom prst="actionButtonForwardNex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2761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7.40741E-7 L 0.11771 0.7034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3" y="3516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"/>
                                            </p:cond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113</Words>
  <Application>Microsoft Office PowerPoint</Application>
  <PresentationFormat>Экран (4:3)</PresentationFormat>
  <Paragraphs>78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алексей</dc:creator>
  <cp:lastModifiedBy>3в</cp:lastModifiedBy>
  <cp:revision>17</cp:revision>
  <dcterms:created xsi:type="dcterms:W3CDTF">2014-10-19T11:23:32Z</dcterms:created>
  <dcterms:modified xsi:type="dcterms:W3CDTF">2022-02-02T06:37:42Z</dcterms:modified>
</cp:coreProperties>
</file>