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667" b="100000" l="69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9" y="3332337"/>
            <a:ext cx="3426006" cy="35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fotografii/skazki-i-igry/CHto-lishnee.files/018--Naj" TargetMode="External"/><Relationship Id="rId2" Type="http://schemas.openxmlformats.org/officeDocument/2006/relationships/hyperlink" Target="http://freelance.ru/Vogan/?work=3932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ung.pp.ua/kak-narisovat-stereo-kartink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ые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576" y="641914"/>
            <a:ext cx="5616624" cy="468052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980728"/>
            <a:ext cx="914501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                    </a:t>
            </a:r>
            <a:r>
              <a:rPr lang="ru-RU" sz="4000" b="1" i="1" dirty="0" smtClean="0">
                <a:solidFill>
                  <a:srgbClr val="00B050"/>
                </a:solidFill>
              </a:rPr>
              <a:t>Тренажер </a:t>
            </a:r>
          </a:p>
          <a:p>
            <a:r>
              <a:rPr lang="ru-RU" sz="4000" b="1" i="1" dirty="0" smtClean="0">
                <a:solidFill>
                  <a:srgbClr val="00B050"/>
                </a:solidFill>
              </a:rPr>
              <a:t>        Безударные гласные</a:t>
            </a:r>
          </a:p>
          <a:p>
            <a:r>
              <a:rPr lang="ru-RU" sz="4000" b="1" i="1" dirty="0" smtClean="0">
                <a:solidFill>
                  <a:srgbClr val="00B050"/>
                </a:solidFill>
              </a:rPr>
              <a:t>              в корне слова</a:t>
            </a:r>
            <a:endParaRPr lang="ru-RU" b="1" i="1" dirty="0" smtClean="0">
              <a:solidFill>
                <a:srgbClr val="00B050"/>
              </a:solidFill>
            </a:endParaRPr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sz="2000" i="1" dirty="0" smtClean="0"/>
              <a:t>                              </a:t>
            </a:r>
          </a:p>
          <a:p>
            <a:r>
              <a:rPr lang="ru-RU" sz="2000" i="1"/>
              <a:t> </a:t>
            </a:r>
            <a:r>
              <a:rPr lang="ru-RU" sz="2000" i="1" smtClean="0"/>
              <a:t>                            </a:t>
            </a:r>
            <a:r>
              <a:rPr lang="ru-RU" sz="1600" i="1" smtClean="0"/>
              <a:t>    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xmlns="" val="397148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611560" y="442243"/>
            <a:ext cx="1447800" cy="1428750"/>
            <a:chOff x="611560" y="442243"/>
            <a:chExt cx="1447800" cy="1428750"/>
          </a:xfrm>
        </p:grpSpPr>
        <p:pic>
          <p:nvPicPr>
            <p:cNvPr id="15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442243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072407" y="832089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987824" y="442243"/>
            <a:ext cx="1447800" cy="1428750"/>
            <a:chOff x="2987824" y="442243"/>
            <a:chExt cx="1447800" cy="1428750"/>
          </a:xfrm>
        </p:grpSpPr>
        <p:pic>
          <p:nvPicPr>
            <p:cNvPr id="13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42243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3428572" y="795173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407623" y="20992"/>
            <a:ext cx="1447800" cy="1428750"/>
            <a:chOff x="6407623" y="20992"/>
            <a:chExt cx="1447800" cy="1428750"/>
          </a:xfrm>
        </p:grpSpPr>
        <p:pic>
          <p:nvPicPr>
            <p:cNvPr id="10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7623" y="20992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6866867" y="430720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614086" y="2492896"/>
            <a:ext cx="1447800" cy="1428750"/>
            <a:chOff x="5614086" y="2492896"/>
            <a:chExt cx="1447800" cy="1428750"/>
          </a:xfrm>
        </p:grpSpPr>
        <p:pic>
          <p:nvPicPr>
            <p:cNvPr id="14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4086" y="249289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6118690" y="2910514"/>
              <a:ext cx="5325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е</a:t>
              </a:r>
              <a:endParaRPr lang="ru-RU" sz="5400" b="1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7696200" y="1667380"/>
            <a:ext cx="1447800" cy="1428750"/>
            <a:chOff x="7696200" y="1667380"/>
            <a:chExt cx="1447800" cy="1428750"/>
          </a:xfrm>
        </p:grpSpPr>
        <p:pic>
          <p:nvPicPr>
            <p:cNvPr id="12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166738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8181747" y="2054211"/>
              <a:ext cx="5693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67544" y="5069502"/>
            <a:ext cx="5141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/>
              <a:t>с</a:t>
            </a:r>
            <a:r>
              <a:rPr lang="ru-RU" sz="9600" b="1" dirty="0" err="1" smtClean="0"/>
              <a:t>в</a:t>
            </a:r>
            <a:r>
              <a:rPr lang="ru-RU" sz="9600" b="1" dirty="0" smtClean="0"/>
              <a:t>      </a:t>
            </a:r>
            <a:r>
              <a:rPr lang="ru-RU" sz="9600" b="1" dirty="0" err="1" smtClean="0"/>
              <a:t>стит</a:t>
            </a:r>
            <a:endParaRPr lang="ru-RU" sz="9600" b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441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65711 0.49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65" y="249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478207" y="362684"/>
            <a:ext cx="1447800" cy="1428750"/>
            <a:chOff x="-182667" y="1666359"/>
            <a:chExt cx="1447800" cy="1428750"/>
          </a:xfrm>
        </p:grpSpPr>
        <p:pic>
          <p:nvPicPr>
            <p:cNvPr id="5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2667" y="1666359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78181" y="1970868"/>
              <a:ext cx="5221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555776" y="237609"/>
            <a:ext cx="1447800" cy="1428750"/>
            <a:chOff x="1259632" y="1194306"/>
            <a:chExt cx="1447800" cy="1428750"/>
          </a:xfrm>
        </p:grpSpPr>
        <p:pic>
          <p:nvPicPr>
            <p:cNvPr id="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43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705250" y="1545894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932040" y="-14957"/>
            <a:ext cx="1447800" cy="1428750"/>
            <a:chOff x="2533328" y="-65655"/>
            <a:chExt cx="1447800" cy="1428750"/>
          </a:xfrm>
        </p:grpSpPr>
        <p:pic>
          <p:nvPicPr>
            <p:cNvPr id="11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3328" y="-65655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972534" y="311986"/>
              <a:ext cx="5693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287498" y="1632780"/>
            <a:ext cx="1447800" cy="1428750"/>
            <a:chOff x="4355976" y="2380734"/>
            <a:chExt cx="1447800" cy="1428750"/>
          </a:xfrm>
        </p:grpSpPr>
        <p:pic>
          <p:nvPicPr>
            <p:cNvPr id="14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2380734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815220" y="2736747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е</a:t>
              </a:r>
              <a:endParaRPr lang="ru-RU" sz="5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797877" y="1988792"/>
            <a:ext cx="1447800" cy="1231391"/>
            <a:chOff x="6797877" y="1988792"/>
            <a:chExt cx="1447800" cy="1231391"/>
          </a:xfrm>
        </p:grpSpPr>
        <p:pic>
          <p:nvPicPr>
            <p:cNvPr id="17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7877" y="1988792"/>
              <a:ext cx="1447800" cy="1231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7454260" y="2138200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60700" y="5007898"/>
            <a:ext cx="44943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/>
              <a:t>р</a:t>
            </a:r>
            <a:r>
              <a:rPr lang="ru-RU" sz="9600" b="1" dirty="0" smtClean="0"/>
              <a:t>      док</a:t>
            </a:r>
            <a:endParaRPr lang="ru-RU" sz="9600" b="1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199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55087 0.46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52" y="2333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85728"/>
            <a:ext cx="6929486" cy="285752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i="1" dirty="0" smtClean="0">
                <a:solidFill>
                  <a:prstClr val="black"/>
                </a:solidFill>
              </a:rPr>
              <a:t>Использовала  презентацию: Шипилова </a:t>
            </a:r>
            <a:r>
              <a:rPr lang="ru-RU" sz="1600" i="1" dirty="0" smtClean="0">
                <a:solidFill>
                  <a:prstClr val="black"/>
                </a:solidFill>
              </a:rPr>
              <a:t>В.В, учитель начальных </a:t>
            </a:r>
            <a:r>
              <a:rPr lang="ru-RU" sz="1600" i="1" dirty="0" smtClean="0">
                <a:solidFill>
                  <a:prstClr val="black"/>
                </a:solidFill>
              </a:rPr>
              <a:t>классов </a:t>
            </a:r>
            <a:r>
              <a:rPr lang="ru-RU" sz="1600" i="1" dirty="0" smtClean="0">
                <a:solidFill>
                  <a:prstClr val="black"/>
                </a:solidFill>
              </a:rPr>
              <a:t>ГБОУ СОШ с.Новокуровка  </a:t>
            </a:r>
            <a:r>
              <a:rPr lang="ru-RU" sz="1600" i="1" dirty="0" smtClean="0">
                <a:solidFill>
                  <a:prstClr val="black"/>
                </a:solidFill>
              </a:rPr>
              <a:t> </a:t>
            </a:r>
            <a:r>
              <a:rPr lang="ru-RU" sz="1600" i="1" dirty="0" err="1" smtClean="0">
                <a:solidFill>
                  <a:prstClr val="black"/>
                </a:solidFill>
              </a:rPr>
              <a:t>Хворостянский</a:t>
            </a:r>
            <a:r>
              <a:rPr lang="ru-RU" sz="1600" i="1" dirty="0" smtClean="0">
                <a:solidFill>
                  <a:prstClr val="black"/>
                </a:solidFill>
              </a:rPr>
              <a:t> район               Самарская </a:t>
            </a:r>
            <a:r>
              <a:rPr lang="ru-RU" sz="1600" i="1" dirty="0" smtClean="0">
                <a:solidFill>
                  <a:prstClr val="black"/>
                </a:solidFill>
              </a:rPr>
              <a:t>область</a:t>
            </a:r>
            <a:endParaRPr lang="ru-RU" sz="1600" i="1" dirty="0" smtClean="0">
              <a:solidFill>
                <a:prstClr val="black"/>
              </a:solidFill>
            </a:endParaRPr>
          </a:p>
          <a:p>
            <a:pPr lvl="0"/>
            <a:r>
              <a:rPr lang="ru-RU" sz="1600" i="1" dirty="0" smtClean="0">
                <a:solidFill>
                  <a:prstClr val="black"/>
                </a:solidFill>
              </a:rPr>
              <a:t>                        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142984"/>
            <a:ext cx="745519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freelance.ru/Vogan/?work=393210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900igr.net/fotografii/skazki-i-igry/CHto-lishnee.files/018-</a:t>
            </a:r>
            <a:r>
              <a:rPr lang="en-US" dirty="0">
                <a:hlinkClick r:id="rId3"/>
              </a:rPr>
              <a:t>-</a:t>
            </a:r>
            <a:r>
              <a:rPr lang="en-US" dirty="0" smtClean="0">
                <a:hlinkClick r:id="rId3"/>
              </a:rPr>
              <a:t>Naj</a:t>
            </a:r>
            <a:endParaRPr lang="ru-RU" dirty="0" smtClean="0"/>
          </a:p>
          <a:p>
            <a:r>
              <a:rPr lang="en-US" dirty="0">
                <a:hlinkClick r:id="rId4"/>
              </a:rPr>
              <a:t>http://mung.pp.ua/kak-narisovat-stereo-kartinki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74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831404" y="1047031"/>
            <a:ext cx="1447800" cy="1428750"/>
            <a:chOff x="831404" y="1047031"/>
            <a:chExt cx="1447800" cy="1428750"/>
          </a:xfrm>
        </p:grpSpPr>
        <p:pic>
          <p:nvPicPr>
            <p:cNvPr id="6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404" y="1047031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292251" y="1299741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339752" y="216867"/>
            <a:ext cx="1565134" cy="1544540"/>
            <a:chOff x="2339752" y="216867"/>
            <a:chExt cx="1565134" cy="1544540"/>
          </a:xfrm>
        </p:grpSpPr>
        <p:pic>
          <p:nvPicPr>
            <p:cNvPr id="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216867"/>
              <a:ext cx="1565134" cy="1544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820778" y="585366"/>
              <a:ext cx="498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572000" y="548680"/>
            <a:ext cx="1447800" cy="1428750"/>
            <a:chOff x="4572000" y="548680"/>
            <a:chExt cx="1447800" cy="1428750"/>
          </a:xfrm>
        </p:grpSpPr>
        <p:pic>
          <p:nvPicPr>
            <p:cNvPr id="7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4868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996409" y="838076"/>
              <a:ext cx="4908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996408" y="2395103"/>
            <a:ext cx="1447800" cy="1428750"/>
            <a:chOff x="4996408" y="2395103"/>
            <a:chExt cx="1447800" cy="1428750"/>
          </a:xfrm>
        </p:grpSpPr>
        <p:pic>
          <p:nvPicPr>
            <p:cNvPr id="1026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6408" y="2395103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487282" y="2728491"/>
              <a:ext cx="5325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е</a:t>
              </a:r>
              <a:endParaRPr lang="ru-RU" sz="54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020272" y="1761406"/>
            <a:ext cx="1447800" cy="1428750"/>
            <a:chOff x="7020272" y="1761406"/>
            <a:chExt cx="1447800" cy="1428750"/>
          </a:xfrm>
        </p:grpSpPr>
        <p:pic>
          <p:nvPicPr>
            <p:cNvPr id="9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17614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7596336" y="2186148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648442" y="4437112"/>
            <a:ext cx="41312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/>
              <a:t>с</a:t>
            </a:r>
            <a:r>
              <a:rPr lang="ru-RU" sz="9600" b="1" dirty="0" err="1" smtClean="0"/>
              <a:t>т</a:t>
            </a:r>
            <a:r>
              <a:rPr lang="ru-RU" sz="9600" b="1" dirty="0" smtClean="0"/>
              <a:t>      на</a:t>
            </a:r>
            <a:endParaRPr lang="ru-RU" sz="9600" b="1" dirty="0"/>
          </a:p>
        </p:txBody>
      </p:sp>
      <p:sp>
        <p:nvSpPr>
          <p:cNvPr id="22" name="Управляющая кнопка: далее 21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42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23576 0.319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8" y="159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31404" y="1047031"/>
            <a:ext cx="1447800" cy="1428750"/>
            <a:chOff x="831404" y="1047031"/>
            <a:chExt cx="1447800" cy="1428750"/>
          </a:xfrm>
        </p:grpSpPr>
        <p:pic>
          <p:nvPicPr>
            <p:cNvPr id="6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404" y="1047031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92251" y="1299741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339752" y="216867"/>
            <a:ext cx="1565134" cy="1544540"/>
            <a:chOff x="2339752" y="216867"/>
            <a:chExt cx="1565134" cy="1544540"/>
          </a:xfrm>
        </p:grpSpPr>
        <p:pic>
          <p:nvPicPr>
            <p:cNvPr id="1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216867"/>
              <a:ext cx="1565134" cy="1544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2820778" y="585366"/>
              <a:ext cx="498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572000" y="548680"/>
            <a:ext cx="1447800" cy="1428750"/>
            <a:chOff x="4572000" y="548680"/>
            <a:chExt cx="1447800" cy="1428750"/>
          </a:xfrm>
        </p:grpSpPr>
        <p:pic>
          <p:nvPicPr>
            <p:cNvPr id="21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4868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4996409" y="838076"/>
              <a:ext cx="4908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996408" y="2395103"/>
            <a:ext cx="1447800" cy="1428750"/>
            <a:chOff x="4996408" y="2395103"/>
            <a:chExt cx="1447800" cy="1428750"/>
          </a:xfrm>
        </p:grpSpPr>
        <p:pic>
          <p:nvPicPr>
            <p:cNvPr id="24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6408" y="2395103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487282" y="2728491"/>
              <a:ext cx="5325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е</a:t>
              </a:r>
              <a:endParaRPr lang="ru-RU" sz="5400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020272" y="1761406"/>
            <a:ext cx="1447800" cy="1428750"/>
            <a:chOff x="7020272" y="1761406"/>
            <a:chExt cx="1447800" cy="1428750"/>
          </a:xfrm>
        </p:grpSpPr>
        <p:pic>
          <p:nvPicPr>
            <p:cNvPr id="2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17614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7596336" y="2186148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340802" y="5157192"/>
            <a:ext cx="42899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/>
              <a:t>м</a:t>
            </a:r>
            <a:r>
              <a:rPr lang="ru-RU" sz="9600" b="1" dirty="0" smtClean="0"/>
              <a:t>       </a:t>
            </a:r>
            <a:r>
              <a:rPr lang="ru-RU" sz="9600" b="1" dirty="0" err="1" smtClean="0"/>
              <a:t>ря</a:t>
            </a:r>
            <a:endParaRPr lang="ru-RU" sz="9600" b="1" dirty="0"/>
          </a:p>
        </p:txBody>
      </p:sp>
      <p:sp>
        <p:nvSpPr>
          <p:cNvPr id="32" name="Управляющая кнопка: далее 31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26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00104 0.723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615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2339752" y="216867"/>
            <a:ext cx="1565134" cy="1544540"/>
            <a:chOff x="2339752" y="216867"/>
            <a:chExt cx="1565134" cy="1544540"/>
          </a:xfrm>
        </p:grpSpPr>
        <p:pic>
          <p:nvPicPr>
            <p:cNvPr id="7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216867"/>
              <a:ext cx="1565134" cy="1544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820778" y="585366"/>
              <a:ext cx="498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572000" y="548680"/>
            <a:ext cx="1447800" cy="1428750"/>
            <a:chOff x="4572000" y="548680"/>
            <a:chExt cx="1447800" cy="1428750"/>
          </a:xfrm>
        </p:grpSpPr>
        <p:pic>
          <p:nvPicPr>
            <p:cNvPr id="10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4868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996409" y="838076"/>
              <a:ext cx="4908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831404" y="1047031"/>
            <a:ext cx="1447800" cy="1428750"/>
            <a:chOff x="831404" y="1047031"/>
            <a:chExt cx="1447800" cy="1428750"/>
          </a:xfrm>
        </p:grpSpPr>
        <p:pic>
          <p:nvPicPr>
            <p:cNvPr id="5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404" y="1047031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292251" y="1299741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996408" y="2395103"/>
            <a:ext cx="1447800" cy="1428750"/>
            <a:chOff x="4996408" y="2395103"/>
            <a:chExt cx="1447800" cy="1428750"/>
          </a:xfrm>
        </p:grpSpPr>
        <p:pic>
          <p:nvPicPr>
            <p:cNvPr id="12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6408" y="2395103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5454049" y="2803058"/>
              <a:ext cx="532518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5400" b="1" dirty="0"/>
                <a:t>е</a:t>
              </a:r>
            </a:p>
          </p:txBody>
        </p:sp>
      </p:grpSp>
      <p:sp>
        <p:nvSpPr>
          <p:cNvPr id="22" name="Объект 21"/>
          <p:cNvSpPr>
            <a:spLocks noGrp="1"/>
          </p:cNvSpPr>
          <p:nvPr>
            <p:ph idx="1"/>
          </p:nvPr>
        </p:nvSpPr>
        <p:spPr>
          <a:xfrm>
            <a:off x="539552" y="5733256"/>
            <a:ext cx="8147248" cy="392907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7020272" y="1761406"/>
            <a:ext cx="1447800" cy="1428750"/>
            <a:chOff x="7020272" y="1761406"/>
            <a:chExt cx="1447800" cy="1428750"/>
          </a:xfrm>
        </p:grpSpPr>
        <p:pic>
          <p:nvPicPr>
            <p:cNvPr id="24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17614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7596336" y="2186148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571255" y="5288340"/>
            <a:ext cx="39356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/>
              <a:t>т</a:t>
            </a:r>
            <a:r>
              <a:rPr lang="ru-RU" sz="9600" b="1" dirty="0" err="1" smtClean="0"/>
              <a:t>р</a:t>
            </a:r>
            <a:r>
              <a:rPr lang="ru-RU" sz="9600" b="1" dirty="0" smtClean="0"/>
              <a:t>     </a:t>
            </a:r>
            <a:r>
              <a:rPr lang="ru-RU" sz="9600" b="1" dirty="0" err="1" smtClean="0"/>
              <a:t>ва</a:t>
            </a:r>
            <a:endParaRPr lang="ru-RU" sz="9600" b="1" dirty="0"/>
          </a:p>
        </p:txBody>
      </p:sp>
      <p:sp>
        <p:nvSpPr>
          <p:cNvPr id="27" name="Управляющая кнопка: далее 26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999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0.2118 0.621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310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478207" y="1112325"/>
            <a:ext cx="1447800" cy="1428750"/>
            <a:chOff x="478207" y="1112325"/>
            <a:chExt cx="1447800" cy="1428750"/>
          </a:xfrm>
        </p:grpSpPr>
        <p:pic>
          <p:nvPicPr>
            <p:cNvPr id="5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207" y="1112325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939054" y="1516405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407940" y="388971"/>
            <a:ext cx="1447800" cy="1428750"/>
            <a:chOff x="2407940" y="388971"/>
            <a:chExt cx="1447800" cy="1428750"/>
          </a:xfrm>
        </p:grpSpPr>
        <p:pic>
          <p:nvPicPr>
            <p:cNvPr id="6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940" y="388971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853558" y="753472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004048" y="500762"/>
            <a:ext cx="1447800" cy="1428750"/>
            <a:chOff x="5004048" y="500762"/>
            <a:chExt cx="1447800" cy="1428750"/>
          </a:xfrm>
        </p:grpSpPr>
        <p:pic>
          <p:nvPicPr>
            <p:cNvPr id="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500762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443254" y="920194"/>
              <a:ext cx="5693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164288" y="667484"/>
            <a:ext cx="1447800" cy="1428750"/>
            <a:chOff x="7164288" y="667484"/>
            <a:chExt cx="1447800" cy="1428750"/>
          </a:xfrm>
        </p:grpSpPr>
        <p:pic>
          <p:nvPicPr>
            <p:cNvPr id="9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667484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7623532" y="1151261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012160" y="2348880"/>
            <a:ext cx="1447800" cy="1428750"/>
            <a:chOff x="6012160" y="2348880"/>
            <a:chExt cx="1447800" cy="1428750"/>
          </a:xfrm>
        </p:grpSpPr>
        <p:pic>
          <p:nvPicPr>
            <p:cNvPr id="7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234888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598320" y="2823319"/>
              <a:ext cx="5325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е</a:t>
              </a:r>
              <a:endParaRPr lang="ru-RU" sz="54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955497" y="5013176"/>
            <a:ext cx="43284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п      </a:t>
            </a:r>
            <a:r>
              <a:rPr lang="ru-RU" sz="9600" b="1" dirty="0" err="1" smtClean="0"/>
              <a:t>тно</a:t>
            </a:r>
            <a:endParaRPr lang="ru-RU" sz="9600" b="1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576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0.59097 0.6347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49" y="317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>
              <a:snd r:embed="rId4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971600" y="188640"/>
            <a:ext cx="1447800" cy="1428750"/>
            <a:chOff x="971600" y="188640"/>
            <a:chExt cx="1447800" cy="1428750"/>
          </a:xfrm>
        </p:grpSpPr>
        <p:pic>
          <p:nvPicPr>
            <p:cNvPr id="5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18864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46920" y="441350"/>
              <a:ext cx="4971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303466" y="864113"/>
            <a:ext cx="1447800" cy="1428750"/>
            <a:chOff x="3303466" y="864113"/>
            <a:chExt cx="1447800" cy="1428750"/>
          </a:xfrm>
        </p:grpSpPr>
        <p:pic>
          <p:nvPicPr>
            <p:cNvPr id="6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3466" y="864113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851920" y="1155725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796136" y="188640"/>
            <a:ext cx="1447800" cy="1428750"/>
            <a:chOff x="5796136" y="188640"/>
            <a:chExt cx="1447800" cy="1428750"/>
          </a:xfrm>
        </p:grpSpPr>
        <p:pic>
          <p:nvPicPr>
            <p:cNvPr id="7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8864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235824" y="493360"/>
              <a:ext cx="74665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е</a:t>
              </a:r>
              <a:endParaRPr lang="ru-RU" sz="54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788024" y="2505809"/>
            <a:ext cx="1447800" cy="1428750"/>
            <a:chOff x="4788024" y="2505809"/>
            <a:chExt cx="1447800" cy="1428750"/>
          </a:xfrm>
        </p:grpSpPr>
        <p:pic>
          <p:nvPicPr>
            <p:cNvPr id="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2505809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271495" y="2758519"/>
              <a:ext cx="5693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804248" y="1791434"/>
            <a:ext cx="1447800" cy="1428750"/>
            <a:chOff x="6804248" y="1791434"/>
            <a:chExt cx="1447800" cy="1428750"/>
          </a:xfrm>
        </p:grpSpPr>
        <p:pic>
          <p:nvPicPr>
            <p:cNvPr id="9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1791434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7403688" y="2090754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38785" y="4916076"/>
            <a:ext cx="5684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л      </a:t>
            </a:r>
            <a:r>
              <a:rPr lang="ru-RU" sz="9600" b="1" dirty="0" err="1" smtClean="0"/>
              <a:t>нейка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xmlns="" val="123579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-0.4257 0.3666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85" y="1833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>
              <a:snd r:embed="rId4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478207" y="362684"/>
            <a:ext cx="1447800" cy="1428750"/>
            <a:chOff x="478207" y="362684"/>
            <a:chExt cx="1447800" cy="1428750"/>
          </a:xfrm>
        </p:grpSpPr>
        <p:pic>
          <p:nvPicPr>
            <p:cNvPr id="6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207" y="362684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939054" y="615394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496172" y="1957287"/>
            <a:ext cx="1447800" cy="1428750"/>
            <a:chOff x="4496172" y="1957287"/>
            <a:chExt cx="1447800" cy="1428750"/>
          </a:xfrm>
        </p:grpSpPr>
        <p:pic>
          <p:nvPicPr>
            <p:cNvPr id="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6172" y="1957287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007386" y="2391271"/>
              <a:ext cx="5693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444208" y="515084"/>
            <a:ext cx="1447800" cy="1428750"/>
            <a:chOff x="6444208" y="515084"/>
            <a:chExt cx="1447800" cy="1428750"/>
          </a:xfrm>
        </p:grpSpPr>
        <p:pic>
          <p:nvPicPr>
            <p:cNvPr id="10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208" y="515084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995630" y="868104"/>
              <a:ext cx="5325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е</a:t>
              </a:r>
              <a:endParaRPr lang="ru-RU" sz="54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549367" y="2022778"/>
            <a:ext cx="1447800" cy="1428750"/>
            <a:chOff x="7549367" y="2022778"/>
            <a:chExt cx="1447800" cy="1428750"/>
          </a:xfrm>
        </p:grpSpPr>
        <p:pic>
          <p:nvPicPr>
            <p:cNvPr id="9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9367" y="2022778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8008611" y="2418595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36160" y="5092371"/>
            <a:ext cx="37769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п      ля</a:t>
            </a:r>
            <a:endParaRPr lang="ru-RU" sz="9600" b="1" dirty="0"/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2567894" y="211162"/>
            <a:ext cx="1447800" cy="1428750"/>
            <a:chOff x="1259632" y="1194306"/>
            <a:chExt cx="1447800" cy="1428750"/>
          </a:xfrm>
        </p:grpSpPr>
        <p:pic>
          <p:nvPicPr>
            <p:cNvPr id="22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43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1705250" y="1545894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16221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04913 0.735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" y="3675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95536" y="147198"/>
            <a:ext cx="1447800" cy="1428750"/>
            <a:chOff x="395536" y="147198"/>
            <a:chExt cx="1447800" cy="1428750"/>
          </a:xfrm>
        </p:grpSpPr>
        <p:pic>
          <p:nvPicPr>
            <p:cNvPr id="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47198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71600" y="498230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а</a:t>
              </a:r>
              <a:endParaRPr lang="ru-RU" sz="5400" b="1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135660" y="147198"/>
            <a:ext cx="1447800" cy="1428750"/>
            <a:chOff x="3135660" y="147198"/>
            <a:chExt cx="1447800" cy="1428750"/>
          </a:xfrm>
        </p:grpSpPr>
        <p:pic>
          <p:nvPicPr>
            <p:cNvPr id="4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5660" y="147198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591509" y="498629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80879" y="1891536"/>
            <a:ext cx="1447800" cy="1428750"/>
            <a:chOff x="4880879" y="1891536"/>
            <a:chExt cx="1447800" cy="1428750"/>
          </a:xfrm>
        </p:grpSpPr>
        <p:pic>
          <p:nvPicPr>
            <p:cNvPr id="5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0879" y="189153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320085" y="2190290"/>
              <a:ext cx="5693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и</a:t>
              </a:r>
              <a:endParaRPr lang="ru-RU" sz="5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372200" y="245520"/>
            <a:ext cx="1447800" cy="1428750"/>
            <a:chOff x="6372200" y="245520"/>
            <a:chExt cx="1447800" cy="1428750"/>
          </a:xfrm>
        </p:grpSpPr>
        <p:pic>
          <p:nvPicPr>
            <p:cNvPr id="6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24552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6831444" y="652618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я</a:t>
              </a:r>
              <a:endParaRPr lang="ru-RU" sz="54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524328" y="1937580"/>
            <a:ext cx="1447800" cy="1428750"/>
            <a:chOff x="7524328" y="1937580"/>
            <a:chExt cx="1447800" cy="1428750"/>
          </a:xfrm>
        </p:grpSpPr>
        <p:pic>
          <p:nvPicPr>
            <p:cNvPr id="7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1937580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8100392" y="2190290"/>
              <a:ext cx="5325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е</a:t>
              </a:r>
              <a:endParaRPr lang="ru-RU" sz="5400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88891" y="4869160"/>
            <a:ext cx="48369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 smtClean="0"/>
              <a:t>зв</a:t>
            </a:r>
            <a:r>
              <a:rPr lang="ru-RU" sz="9600" b="1" dirty="0" smtClean="0"/>
              <a:t>      </a:t>
            </a:r>
            <a:r>
              <a:rPr lang="ru-RU" sz="9600" b="1" dirty="0" err="1" smtClean="0"/>
              <a:t>зда</a:t>
            </a:r>
            <a:endParaRPr lang="ru-RU" sz="9600" b="1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16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61475 0.428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47" y="214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121916"/>
            <a:ext cx="1447800" cy="1428750"/>
            <a:chOff x="1259632" y="1194306"/>
            <a:chExt cx="1447800" cy="1428750"/>
          </a:xfrm>
        </p:grpSpPr>
        <p:pic>
          <p:nvPicPr>
            <p:cNvPr id="5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43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705250" y="1545894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/>
                <a:t>а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660232" y="373516"/>
            <a:ext cx="1447800" cy="1428750"/>
            <a:chOff x="1259632" y="1194306"/>
            <a:chExt cx="1447800" cy="1428750"/>
          </a:xfrm>
        </p:grpSpPr>
        <p:pic>
          <p:nvPicPr>
            <p:cNvPr id="8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43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705250" y="1545894"/>
              <a:ext cx="5293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/>
                <a:t>я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076056" y="1818759"/>
            <a:ext cx="1447800" cy="1428750"/>
            <a:chOff x="1259632" y="1194306"/>
            <a:chExt cx="1447800" cy="1428750"/>
          </a:xfrm>
        </p:grpSpPr>
        <p:pic>
          <p:nvPicPr>
            <p:cNvPr id="11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43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705250" y="1545894"/>
              <a:ext cx="5693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/>
                <a:t>и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708176" y="390009"/>
            <a:ext cx="1447800" cy="1428750"/>
            <a:chOff x="1259632" y="1194306"/>
            <a:chExt cx="1447800" cy="1428750"/>
          </a:xfrm>
        </p:grpSpPr>
        <p:pic>
          <p:nvPicPr>
            <p:cNvPr id="14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43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1705250" y="1545894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932040" y="130003"/>
            <a:ext cx="1447800" cy="1428750"/>
            <a:chOff x="1259632" y="1194306"/>
            <a:chExt cx="1447800" cy="1428750"/>
          </a:xfrm>
        </p:grpSpPr>
        <p:pic>
          <p:nvPicPr>
            <p:cNvPr id="17" name="Picture 2" descr="C:\Users\алексей\Desktop\картинки\ябл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4306"/>
              <a:ext cx="144780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705250" y="1545894"/>
              <a:ext cx="5325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/>
                <a:t>е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38384" y="4797152"/>
            <a:ext cx="50928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/>
              <a:t>д</a:t>
            </a:r>
            <a:r>
              <a:rPr lang="ru-RU" sz="9600" b="1" dirty="0" smtClean="0"/>
              <a:t>      </a:t>
            </a:r>
            <a:r>
              <a:rPr lang="ru-RU" sz="9600" b="1" dirty="0" err="1" smtClean="0"/>
              <a:t>леко</a:t>
            </a:r>
            <a:endParaRPr lang="ru-RU" sz="9600" b="1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8468072" y="6449224"/>
            <a:ext cx="655599" cy="425614"/>
          </a:xfrm>
          <a:prstGeom prst="actionButtonForwardNex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761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7.40741E-7 L 0.11771 0.7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351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113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3в</cp:lastModifiedBy>
  <cp:revision>17</cp:revision>
  <dcterms:created xsi:type="dcterms:W3CDTF">2014-10-19T11:23:32Z</dcterms:created>
  <dcterms:modified xsi:type="dcterms:W3CDTF">2022-02-02T06:37:42Z</dcterms:modified>
</cp:coreProperties>
</file>