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81" r:id="rId5"/>
    <p:sldId id="260" r:id="rId6"/>
    <p:sldId id="263" r:id="rId7"/>
    <p:sldId id="262" r:id="rId8"/>
    <p:sldId id="261" r:id="rId9"/>
    <p:sldId id="259" r:id="rId10"/>
    <p:sldId id="258" r:id="rId11"/>
    <p:sldId id="264" r:id="rId12"/>
    <p:sldId id="279" r:id="rId13"/>
    <p:sldId id="265" r:id="rId14"/>
    <p:sldId id="267" r:id="rId15"/>
    <p:sldId id="271" r:id="rId16"/>
    <p:sldId id="270" r:id="rId17"/>
    <p:sldId id="274" r:id="rId18"/>
    <p:sldId id="284" r:id="rId19"/>
    <p:sldId id="285" r:id="rId20"/>
    <p:sldId id="273" r:id="rId21"/>
    <p:sldId id="276" r:id="rId22"/>
    <p:sldId id="278" r:id="rId23"/>
    <p:sldId id="277" r:id="rId24"/>
    <p:sldId id="275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6F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38" autoAdjust="0"/>
  </p:normalViewPr>
  <p:slideViewPr>
    <p:cSldViewPr>
      <p:cViewPr varScale="1">
        <p:scale>
          <a:sx n="98" d="100"/>
          <a:sy n="9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007853099905285E-2"/>
          <c:y val="6.6753676269611373E-2"/>
          <c:w val="0.63367397754758026"/>
          <c:h val="0.64793100376383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Употребляют хлеб   91 %</c:v>
                </c:pt>
                <c:pt idx="1">
                  <c:v>Не употребляют хлеб   9 %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</c:v>
                </c:pt>
                <c:pt idx="1">
                  <c:v>2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0697794261059212"/>
          <c:y val="0.53357715256392368"/>
          <c:w val="0.38256848012729044"/>
          <c:h val="0.45086209863720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6.1454391580669385E-2"/>
          <c:w val="0.53848532703229957"/>
          <c:h val="0.632816691671171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Съедают весь сразу   56%</c:v>
                </c:pt>
                <c:pt idx="1">
                  <c:v>Убирают на потом   27%</c:v>
                </c:pt>
                <c:pt idx="2">
                  <c:v>Кормят животных    9%</c:v>
                </c:pt>
                <c:pt idx="3">
                  <c:v>Сушат сухари   6%</c:v>
                </c:pt>
                <c:pt idx="4">
                  <c:v>Выкидывают   2%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</c:v>
                </c:pt>
                <c:pt idx="1">
                  <c:v>27</c:v>
                </c:pt>
                <c:pt idx="2">
                  <c:v>9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830592791658111"/>
          <c:y val="2.9632362915586012E-2"/>
          <c:w val="0.3817252945041163"/>
          <c:h val="0.9375211323497556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8702-2EF0-4ECC-B9DC-0FEF1EA0D37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8B30-ACA0-4053-B1D8-183A6F36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8702-2EF0-4ECC-B9DC-0FEF1EA0D37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8B30-ACA0-4053-B1D8-183A6F36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8702-2EF0-4ECC-B9DC-0FEF1EA0D37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8B30-ACA0-4053-B1D8-183A6F36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8702-2EF0-4ECC-B9DC-0FEF1EA0D37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8B30-ACA0-4053-B1D8-183A6F36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8702-2EF0-4ECC-B9DC-0FEF1EA0D37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8B30-ACA0-4053-B1D8-183A6F36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8702-2EF0-4ECC-B9DC-0FEF1EA0D37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8B30-ACA0-4053-B1D8-183A6F36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8702-2EF0-4ECC-B9DC-0FEF1EA0D37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8B30-ACA0-4053-B1D8-183A6F36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8702-2EF0-4ECC-B9DC-0FEF1EA0D37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8B30-ACA0-4053-B1D8-183A6F36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8702-2EF0-4ECC-B9DC-0FEF1EA0D37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8B30-ACA0-4053-B1D8-183A6F36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8702-2EF0-4ECC-B9DC-0FEF1EA0D37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8B30-ACA0-4053-B1D8-183A6F36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8702-2EF0-4ECC-B9DC-0FEF1EA0D37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8B30-ACA0-4053-B1D8-183A6F36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8702-2EF0-4ECC-B9DC-0FEF1EA0D37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08B30-ACA0-4053-B1D8-183A6F36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Хлеб - всему голова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img1.liveinternet.ru/images/attach/c/6/91/236/91236493_Samuyy_krasivuyy_karavay_na_svadbu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6667500" cy="4448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8" y="5500702"/>
            <a:ext cx="378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МБОУ «</a:t>
            </a:r>
            <a:r>
              <a:rPr lang="ru-RU" b="1" dirty="0" err="1" smtClean="0"/>
              <a:t>Россошинская</a:t>
            </a:r>
            <a:r>
              <a:rPr lang="ru-RU" b="1" dirty="0" smtClean="0"/>
              <a:t>» СОШ</a:t>
            </a:r>
          </a:p>
          <a:p>
            <a:r>
              <a:rPr lang="ru-RU" b="1" dirty="0" smtClean="0"/>
              <a:t>Руководители :Рябчук Л.Г.</a:t>
            </a:r>
          </a:p>
          <a:p>
            <a:r>
              <a:rPr lang="ru-RU" b="1" dirty="0" smtClean="0"/>
              <a:t>                             </a:t>
            </a:r>
            <a:r>
              <a:rPr lang="ru-RU" b="1" dirty="0" err="1" smtClean="0"/>
              <a:t>Заболотнева</a:t>
            </a:r>
            <a:r>
              <a:rPr lang="ru-RU" b="1" dirty="0" smtClean="0"/>
              <a:t> Е.В.</a:t>
            </a:r>
          </a:p>
          <a:p>
            <a:r>
              <a:rPr lang="ru-RU" b="1" dirty="0" smtClean="0"/>
              <a:t>Ученики: Протасова А.Бирюков Л.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На мельнице зерна мелятся.</a:t>
            </a:r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impact-crusher.com/app_images/products/super-pressure-trapezium-grinding-mill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786710" cy="5227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Автомобиль-муковоз на хлебозавод муку повез.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gruz-xatt.com/_ph/5/233180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78769"/>
            <a:ext cx="7429552" cy="4875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 большом хлебозаводе станет тестом там мука.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www.zapros.biz/files/19348_0ydaqhpzel1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643834" cy="5076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Вот и готов наш хлеб!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http://www.koradm.ru/pics_potreb/tor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929454" cy="5197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Все, что хочешь испечет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этот сказочный завод!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AutoShape 6" descr="http://www.zastavki.com/pictures/640x480/2012/Food_Bread_rolls_croissants_White_bread_and_French_pastries_012829_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://www.zastavki.com/pictures/640x480/2012/Food_Bread_rolls_croissants_White_bread_and_French_pastries_012829_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://www.zastavki.com/pictures/640x480/2012/Food_Bread_rolls_croissants_White_bread_and_French_pastries_012829_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http://www.zastavki.com/pictures/640x480/2012/Food_Bread_rolls_croissants_White_bread_and_French_pastries_012829_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://www.zastavki.com/pictures/640x480/2012/Food_Bread_rolls_croissants_White_bread_and_French_pastries_012829_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http://www.zastavki.com/pictures/640x480/2012/Food_Bread_rolls_croissants_White_bread_and_French_pastries_012829_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191394" cy="516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Блокадный Ленинград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82788807_3517075_8788426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6762766" cy="5072074"/>
          </a:xfrm>
        </p:spPr>
      </p:pic>
      <p:sp>
        <p:nvSpPr>
          <p:cNvPr id="27650" name="AutoShape 2" descr="http://img1.liveinternet.ru/images/attach/c/2/82/788/82788807_3517075_8788426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://img1.liveinternet.ru/images/attach/c/2/82/788/82788807_3517075_8788426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«125 грамм с огнем 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кровью пополам»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f00930d69d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71612"/>
            <a:ext cx="7358114" cy="5089958"/>
          </a:xfrm>
        </p:spPr>
      </p:pic>
      <p:sp>
        <p:nvSpPr>
          <p:cNvPr id="26626" name="AutoShape 2" descr="http://img1.liveinternet.ru/images/attach/c/2/82/788/82788807_3517075_8788426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://img1.liveinternet.ru/images/attach/c/2/82/788/82788807_3517075_8788426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://img1.liveinternet.ru/images/attach/c/2/82/788/82788807_3517075_8788426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http://img1.liveinternet.ru/images/attach/c/2/82/788/82788807_3517075_8788426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http://img1.liveinternet.ru/images/attach/c/2/82/788/82788807_3517075_8788426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http://s16.radikal.ru/i190/1105/61/f00930d69d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8" name="AutoShape 14" descr="http://s16.radikal.ru/i190/1105/61/f00930d69d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хлебная призентация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43702" cy="4982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Рассказ Бирюковой Г.А.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 блокадном хлебе.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Результаты теста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Любишь ли ты хлеб?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Расход хлеба.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214282" y="2174875"/>
          <a:ext cx="4143404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143372" y="2174875"/>
          <a:ext cx="4643471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ариса\Desktop\IMG0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8797" y="23574516"/>
            <a:ext cx="2253749" cy="3004998"/>
          </a:xfrm>
          <a:prstGeom prst="rect">
            <a:avLst/>
          </a:prstGeom>
          <a:noFill/>
        </p:spPr>
      </p:pic>
      <p:pic>
        <p:nvPicPr>
          <p:cNvPr id="2050" name="Picture 2" descr="C:\Users\Лариса\Desktop\IMG0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142984"/>
            <a:ext cx="4572014" cy="552451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Береги хлеб!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7858180" cy="614366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  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представление о ценности хлеба.</a:t>
            </a:r>
          </a:p>
          <a:p>
            <a:pPr algn="l"/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l">
              <a:buFont typeface="Arial" pitchFamily="34" charset="0"/>
              <a:buChar char="•"/>
            </a:pP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обогатить познавательный опыт детей;</a:t>
            </a:r>
          </a:p>
          <a:p>
            <a:pPr algn="l">
              <a:buFont typeface="Arial" pitchFamily="34" charset="0"/>
              <a:buChar char="•"/>
            </a:pP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сформулировать систему знаний о производстве хлеба;</a:t>
            </a:r>
          </a:p>
          <a:p>
            <a:pPr algn="l">
              <a:buFont typeface="Arial" pitchFamily="34" charset="0"/>
              <a:buChar char="•"/>
            </a:pP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чувство уважения к людям, производящим хлеб;</a:t>
            </a:r>
          </a:p>
          <a:p>
            <a:pPr algn="l">
              <a:buFont typeface="Arial" pitchFamily="34" charset="0"/>
              <a:buChar char="•"/>
            </a:pP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помочь понять значимость употребления хлеба как продукта;</a:t>
            </a:r>
          </a:p>
          <a:p>
            <a:pPr algn="l">
              <a:buFont typeface="Arial" pitchFamily="34" charset="0"/>
              <a:buChar char="•"/>
            </a:pP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бережному отношению к хлебу.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/>
              <a:t>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хлебная призентация\DSCF4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429519" cy="5572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Выставка газет и выпечки.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хлебная призентация\DSCF4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310457" cy="5482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Почетное место каравая.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хлебная призентация\DSCF4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000892" cy="5250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Приглашаем на чаепитие!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хлебная призентация\DSCF4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358082" cy="5518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Праздник «Его величество Хлеб!»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хлебная призентация\DSCF4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000892" cy="5250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Вот он хлебушко душистый!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g-fotki.yandex.ru/get/4612/119528728.d12/0_a2629_e6a62443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9431" y="0"/>
            <a:ext cx="102934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Вывод: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      Хлеб – это жизнь.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Недаром его называют насущным.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Ничем на свете хлеб заменить нельзя.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Надо бережно относиться к хлебу!</a:t>
            </a: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Хлеб- важный продукт питания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6" descr="big_8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66828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В состав хлеба входят: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571612"/>
            <a:ext cx="4643438" cy="528638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белки;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углеводы;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витамины группы В;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минеральные соединения (соли кальция, железа,         фосфора);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хлеб обладает редким свойством- никогда не приедается.   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Лариса\Desktop\435_3049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44" y="2285992"/>
            <a:ext cx="440303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Подготовка к посеву.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://im3-tub-ru.yandex.net/i?id=124111342-43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 descr="http://www.autoreview.ru/archive/2008/24/michelin/psd/_MG_7369_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76361"/>
            <a:ext cx="7715304" cy="5095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Время посева.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usib.novosti21.ru/img/13644569269gFlb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5"/>
            <a:ext cx="7786742" cy="4973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Хлеб созрел.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g-fotki.yandex.ru/get/5812/130283026.44/0_5f34f_bc6fe8e4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572428" cy="502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Уборка урожая.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AutoShape 4" descr="http://mykamoll.narod.ru/index_htm_files/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://sdelanounas.ru/images/img/www.agroacadem.ru/x400_wp-content_uploads_2011-08-04_kombajn-torum-v-amerike_1.jp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358082" cy="4912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элеваторе для нас хлеб хранится про запас.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hmelnyckiy.com/images/stories/news/2011/07/1276688379_zernoxranilish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143768" cy="4980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1330</TotalTime>
  <Words>236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Хлеб - всему голова</vt:lpstr>
      <vt:lpstr> </vt:lpstr>
      <vt:lpstr>Хлеб- важный продукт питания</vt:lpstr>
      <vt:lpstr>В состав хлеба входят:</vt:lpstr>
      <vt:lpstr>Подготовка к посеву.</vt:lpstr>
      <vt:lpstr>Время посева.</vt:lpstr>
      <vt:lpstr>Хлеб созрел.</vt:lpstr>
      <vt:lpstr>Уборка урожая.</vt:lpstr>
      <vt:lpstr>В элеваторе для нас хлеб хранится про запас.</vt:lpstr>
      <vt:lpstr>На мельнице зерна мелятся.</vt:lpstr>
      <vt:lpstr>Автомобиль-муковоз на хлебозавод муку повез.</vt:lpstr>
      <vt:lpstr>На большом хлебозаводе станет тестом там мука.</vt:lpstr>
      <vt:lpstr>Вот и готов наш хлеб!</vt:lpstr>
      <vt:lpstr>Все, что хочешь испечет  этот сказочный завод!</vt:lpstr>
      <vt:lpstr>Блокадный Ленинград</vt:lpstr>
      <vt:lpstr>«125 грамм с огнем и  кровью пополам»</vt:lpstr>
      <vt:lpstr>Рассказ Бирюковой Г.А.  о блокадном хлебе.</vt:lpstr>
      <vt:lpstr>Результаты теста</vt:lpstr>
      <vt:lpstr>Береги хлеб!</vt:lpstr>
      <vt:lpstr>Выставка газет и выпечки.</vt:lpstr>
      <vt:lpstr>Почетное место каравая. </vt:lpstr>
      <vt:lpstr>Приглашаем на чаепитие!</vt:lpstr>
      <vt:lpstr>Праздник «Его величество Хлеб!»</vt:lpstr>
      <vt:lpstr>Вот он хлебушко душистый!</vt:lpstr>
      <vt:lpstr>Вывод: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- всему голова</dc:title>
  <dc:creator>Лариса</dc:creator>
  <cp:lastModifiedBy>Лариса</cp:lastModifiedBy>
  <cp:revision>63</cp:revision>
  <dcterms:created xsi:type="dcterms:W3CDTF">2013-11-11T14:57:05Z</dcterms:created>
  <dcterms:modified xsi:type="dcterms:W3CDTF">2014-02-23T17:23:52Z</dcterms:modified>
</cp:coreProperties>
</file>